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77" r:id="rId2"/>
    <p:sldId id="265" r:id="rId3"/>
    <p:sldId id="291" r:id="rId4"/>
    <p:sldId id="292" r:id="rId5"/>
    <p:sldId id="290" r:id="rId6"/>
    <p:sldId id="263" r:id="rId7"/>
    <p:sldId id="278" r:id="rId8"/>
    <p:sldId id="266" r:id="rId9"/>
    <p:sldId id="280" r:id="rId10"/>
    <p:sldId id="279" r:id="rId11"/>
    <p:sldId id="281" r:id="rId12"/>
    <p:sldId id="282" r:id="rId13"/>
    <p:sldId id="283" r:id="rId14"/>
    <p:sldId id="284" r:id="rId15"/>
    <p:sldId id="285" r:id="rId16"/>
    <p:sldId id="286" r:id="rId17"/>
    <p:sldId id="287" r:id="rId18"/>
    <p:sldId id="288" r:id="rId19"/>
    <p:sldId id="289" r:id="rId2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03030"/>
    <a:srgbClr val="E8DFC5"/>
    <a:srgbClr val="1C191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4" autoAdjust="0"/>
    <p:restoredTop sz="74518" autoAdjust="0"/>
  </p:normalViewPr>
  <p:slideViewPr>
    <p:cSldViewPr snapToGrid="0">
      <p:cViewPr varScale="1">
        <p:scale>
          <a:sx n="92" d="100"/>
          <a:sy n="92" d="100"/>
        </p:scale>
        <p:origin x="1248" y="184"/>
      </p:cViewPr>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A09397-858A-4B3A-88C2-5BD6DCB4DA8E}" type="datetimeFigureOut">
              <a:rPr lang="ru-RU" smtClean="0"/>
              <a:t>03.04.2023</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D6F482-8B85-445B-93EE-9EB7639AA4BA}" type="slidenum">
              <a:rPr lang="ru-RU" smtClean="0"/>
              <a:t>‹#›</a:t>
            </a:fld>
            <a:endParaRPr lang="ru-RU"/>
          </a:p>
        </p:txBody>
      </p:sp>
    </p:spTree>
    <p:extLst>
      <p:ext uri="{BB962C8B-B14F-4D97-AF65-F5344CB8AC3E}">
        <p14:creationId xmlns:p14="http://schemas.microsoft.com/office/powerpoint/2010/main" val="14780994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nSpc>
                <a:spcPct val="107000"/>
              </a:lnSpc>
              <a:spcAft>
                <a:spcPts val="800"/>
              </a:spcAft>
            </a:pPr>
            <a:r>
              <a:rPr lang="ru-RU"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Вы можете дать оценку своему браку? Чувствуете ли вы себя счастливым и удовлетворенным, большую часть времени, или вам не комфортно, не радостно и вы жалеете, что не послушали своих родителей, советовавших не торопиться с этим вопросом?</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Не нужно много времени, чтобы понять — как только вы начнете читать литературу по исследованию брака или поговорите с другими супружескими парами, которых вы хорошо знаете, — каждая пара переживет трудные времена в своем браке. Идеальных браков не бывает, потому что нет идеальных людей. Однако многие пары, с которыми мы работаем, склонны рассматривать свой брак как неблагополучный.</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p>
            <a:pPr indent="449580">
              <a:lnSpc>
                <a:spcPct val="107000"/>
              </a:lnSpc>
              <a:spcAft>
                <a:spcPts val="800"/>
              </a:spcAft>
            </a:pPr>
            <a:endParaRPr lang="ru-RU" dirty="0"/>
          </a:p>
        </p:txBody>
      </p:sp>
      <p:sp>
        <p:nvSpPr>
          <p:cNvPr id="4" name="Номер слайда 3"/>
          <p:cNvSpPr>
            <a:spLocks noGrp="1"/>
          </p:cNvSpPr>
          <p:nvPr>
            <p:ph type="sldNum" sz="quarter" idx="5"/>
          </p:nvPr>
        </p:nvSpPr>
        <p:spPr/>
        <p:txBody>
          <a:bodyPr/>
          <a:lstStyle/>
          <a:p>
            <a:fld id="{34D6F482-8B85-445B-93EE-9EB7639AA4BA}" type="slidenum">
              <a:rPr lang="ru-RU" smtClean="0"/>
              <a:t>1</a:t>
            </a:fld>
            <a:endParaRPr lang="ru-RU"/>
          </a:p>
        </p:txBody>
      </p:sp>
    </p:spTree>
    <p:extLst>
      <p:ext uri="{BB962C8B-B14F-4D97-AF65-F5344CB8AC3E}">
        <p14:creationId xmlns:p14="http://schemas.microsoft.com/office/powerpoint/2010/main" val="11216615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lvl="0" indent="0">
              <a:lnSpc>
                <a:spcPct val="107000"/>
              </a:lnSpc>
              <a:buFont typeface="+mj-lt"/>
              <a:buNone/>
            </a:pPr>
            <a:r>
              <a:rPr lang="ru-RU"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Именно по этой причине, каждый партнер должен быть готов внести изменения в свой стиль отношений и общения, чтобы улучшить качество своих брачных отношений. Если бы пары нашли время, чтобы искренне выслушать друг друга и посмотреть на вещи с точки зрения другого, многие проблемы были бы решены. Мудрый библейский совет в Послании Иакова 1:19 гласит: “…всякий человек да будет скор на </a:t>
            </a:r>
            <a:r>
              <a:rPr lang="ru-RU"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слышание</a:t>
            </a:r>
            <a:r>
              <a:rPr lang="ru-RU"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медлен на слова, медлен на гнев”.</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Номер слайда 3"/>
          <p:cNvSpPr>
            <a:spLocks noGrp="1"/>
          </p:cNvSpPr>
          <p:nvPr>
            <p:ph type="sldNum" sz="quarter" idx="5"/>
          </p:nvPr>
        </p:nvSpPr>
        <p:spPr/>
        <p:txBody>
          <a:bodyPr/>
          <a:lstStyle/>
          <a:p>
            <a:fld id="{34D6F482-8B85-445B-93EE-9EB7639AA4BA}" type="slidenum">
              <a:rPr lang="ru-RU" smtClean="0"/>
              <a:t>10</a:t>
            </a:fld>
            <a:endParaRPr lang="ru-RU"/>
          </a:p>
        </p:txBody>
      </p:sp>
    </p:spTree>
    <p:extLst>
      <p:ext uri="{BB962C8B-B14F-4D97-AF65-F5344CB8AC3E}">
        <p14:creationId xmlns:p14="http://schemas.microsoft.com/office/powerpoint/2010/main" val="21939645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lvl="0" indent="0">
              <a:lnSpc>
                <a:spcPct val="107000"/>
              </a:lnSpc>
              <a:spcAft>
                <a:spcPts val="800"/>
              </a:spcAft>
              <a:buFont typeface="+mj-lt"/>
              <a:buNone/>
            </a:pPr>
            <a:r>
              <a:rPr lang="ru-RU"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Выясните, что нравится вашему супругу, и начните это делать. </a:t>
            </a:r>
          </a:p>
          <a:p>
            <a:pPr marL="0" lvl="0" indent="0">
              <a:lnSpc>
                <a:spcPct val="107000"/>
              </a:lnSpc>
              <a:spcAft>
                <a:spcPts val="800"/>
              </a:spcAft>
              <a:buFont typeface="+mj-lt"/>
              <a:buNone/>
            </a:pPr>
            <a:r>
              <a:rPr lang="ru-RU"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Выясните, что не нравится вашему супругу, и прекратите это делать! До вступления в брак, пары очень гордятся тем, что они самые лучшие. Они готовы сделать все, чтобы сделать другого человека счастливым.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Номер слайда 3"/>
          <p:cNvSpPr>
            <a:spLocks noGrp="1"/>
          </p:cNvSpPr>
          <p:nvPr>
            <p:ph type="sldNum" sz="quarter" idx="5"/>
          </p:nvPr>
        </p:nvSpPr>
        <p:spPr/>
        <p:txBody>
          <a:bodyPr/>
          <a:lstStyle/>
          <a:p>
            <a:fld id="{34D6F482-8B85-445B-93EE-9EB7639AA4BA}" type="slidenum">
              <a:rPr lang="ru-RU" smtClean="0"/>
              <a:t>11</a:t>
            </a:fld>
            <a:endParaRPr lang="ru-RU"/>
          </a:p>
        </p:txBody>
      </p:sp>
    </p:spTree>
    <p:extLst>
      <p:ext uri="{BB962C8B-B14F-4D97-AF65-F5344CB8AC3E}">
        <p14:creationId xmlns:p14="http://schemas.microsoft.com/office/powerpoint/2010/main" val="28412982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lvl="0" indent="0">
              <a:lnSpc>
                <a:spcPct val="107000"/>
              </a:lnSpc>
              <a:buFont typeface="+mj-lt"/>
              <a:buNone/>
            </a:pPr>
            <a:r>
              <a:rPr lang="ru-RU"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Однако, после свадьбы и медового месяца, многие пары, как правило, перестают делать что-то особенное друг для друга и начинают отдаляться друг от друга. Если бы пары придерживались золотого правила: “Итак во всем, как хотите, чтобы с вами поступали люди, так поступайте и вы с ними”. (Матфея 7:12), их брачные отношения укреплялись бы и наполняли их счастьем и Божьей радостью.</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Номер слайда 3"/>
          <p:cNvSpPr>
            <a:spLocks noGrp="1"/>
          </p:cNvSpPr>
          <p:nvPr>
            <p:ph type="sldNum" sz="quarter" idx="5"/>
          </p:nvPr>
        </p:nvSpPr>
        <p:spPr/>
        <p:txBody>
          <a:bodyPr/>
          <a:lstStyle/>
          <a:p>
            <a:fld id="{34D6F482-8B85-445B-93EE-9EB7639AA4BA}" type="slidenum">
              <a:rPr lang="ru-RU" smtClean="0"/>
              <a:t>12</a:t>
            </a:fld>
            <a:endParaRPr lang="ru-RU"/>
          </a:p>
        </p:txBody>
      </p:sp>
    </p:spTree>
    <p:extLst>
      <p:ext uri="{BB962C8B-B14F-4D97-AF65-F5344CB8AC3E}">
        <p14:creationId xmlns:p14="http://schemas.microsoft.com/office/powerpoint/2010/main" val="28512568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lvl="0" indent="0">
              <a:lnSpc>
                <a:spcPct val="107000"/>
              </a:lnSpc>
              <a:spcAft>
                <a:spcPts val="800"/>
              </a:spcAft>
              <a:buFont typeface="+mj-lt"/>
              <a:buNone/>
            </a:pPr>
            <a:r>
              <a:rPr lang="ru-RU"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Чаще прощайте. </a:t>
            </a:r>
          </a:p>
          <a:p>
            <a:pPr marL="0" lvl="0" indent="0">
              <a:lnSpc>
                <a:spcPct val="107000"/>
              </a:lnSpc>
              <a:spcAft>
                <a:spcPts val="800"/>
              </a:spcAft>
              <a:buFont typeface="+mj-lt"/>
              <a:buNone/>
            </a:pPr>
            <a:r>
              <a:rPr lang="ru-RU"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В браке пары неизбежно причиняют друг другу боль. Мы не обязательно говорим о злоупотреблениях любого рода — хотя это тоже возможно, — но о реалиях, заложенных в несовершенных человеческих отношениях. Очень часто, непреднамеренно,  не желая причинить боль другому, партнеры говорят или делают то, что глубоко ранит супруга. Это причина, по которой вы должны научиться прощать.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Номер слайда 3"/>
          <p:cNvSpPr>
            <a:spLocks noGrp="1"/>
          </p:cNvSpPr>
          <p:nvPr>
            <p:ph type="sldNum" sz="quarter" idx="5"/>
          </p:nvPr>
        </p:nvSpPr>
        <p:spPr/>
        <p:txBody>
          <a:bodyPr/>
          <a:lstStyle/>
          <a:p>
            <a:fld id="{34D6F482-8B85-445B-93EE-9EB7639AA4BA}" type="slidenum">
              <a:rPr lang="ru-RU" smtClean="0"/>
              <a:t>13</a:t>
            </a:fld>
            <a:endParaRPr lang="ru-RU"/>
          </a:p>
        </p:txBody>
      </p:sp>
    </p:spTree>
    <p:extLst>
      <p:ext uri="{BB962C8B-B14F-4D97-AF65-F5344CB8AC3E}">
        <p14:creationId xmlns:p14="http://schemas.microsoft.com/office/powerpoint/2010/main" val="10484091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lvl="0" indent="0">
              <a:lnSpc>
                <a:spcPct val="107000"/>
              </a:lnSpc>
              <a:buFont typeface="+mj-lt"/>
              <a:buNone/>
            </a:pPr>
            <a:r>
              <a:rPr lang="ru-RU"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Простить кого-то, кто причинил вам вред, - это самая трудная часть любви, и все же без прощения нет настоящей любви. Прощать не значит становиться половиком, о который вытирают ноги или освобождать другого человека от ответственности за совершенный поступок. Тем не менее, прощение помогает начать процесс исцеления от вашей обиды и от необходимости наказывать другого человека. Прощение также помогает сократить разрыв, образовавшийся в отношениях. Конечно, вы можете научиться прощать только тогда, когда находитесь под властью Иисус Христос, который сказал: “И прости нам долги наши, как и мы прощаем должникам нашим” (Матфея 6:12).</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Номер слайда 3"/>
          <p:cNvSpPr>
            <a:spLocks noGrp="1"/>
          </p:cNvSpPr>
          <p:nvPr>
            <p:ph type="sldNum" sz="quarter" idx="5"/>
          </p:nvPr>
        </p:nvSpPr>
        <p:spPr/>
        <p:txBody>
          <a:bodyPr/>
          <a:lstStyle/>
          <a:p>
            <a:fld id="{34D6F482-8B85-445B-93EE-9EB7639AA4BA}" type="slidenum">
              <a:rPr lang="ru-RU" smtClean="0"/>
              <a:t>14</a:t>
            </a:fld>
            <a:endParaRPr lang="ru-RU"/>
          </a:p>
        </p:txBody>
      </p:sp>
    </p:spTree>
    <p:extLst>
      <p:ext uri="{BB962C8B-B14F-4D97-AF65-F5344CB8AC3E}">
        <p14:creationId xmlns:p14="http://schemas.microsoft.com/office/powerpoint/2010/main" val="29174572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lvl="0" indent="0">
              <a:lnSpc>
                <a:spcPct val="107000"/>
              </a:lnSpc>
              <a:spcAft>
                <a:spcPts val="800"/>
              </a:spcAft>
              <a:buFont typeface="+mj-lt"/>
              <a:buNone/>
            </a:pPr>
            <a:r>
              <a:rPr lang="ru-RU"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Научись смеяться. </a:t>
            </a:r>
          </a:p>
          <a:p>
            <a:pPr marL="0" lvl="0" indent="0">
              <a:lnSpc>
                <a:spcPct val="107000"/>
              </a:lnSpc>
              <a:spcAft>
                <a:spcPts val="800"/>
              </a:spcAft>
              <a:buFont typeface="+mj-lt"/>
              <a:buNone/>
            </a:pPr>
            <a:r>
              <a:rPr lang="ru-RU"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Древняя пословица “Смех - хорошее лекарство” верна и сегодня. Безусловно, медицинские исследования показывают, что смех имеет физиологические и неврологические преимущества.</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Номер слайда 3"/>
          <p:cNvSpPr>
            <a:spLocks noGrp="1"/>
          </p:cNvSpPr>
          <p:nvPr>
            <p:ph type="sldNum" sz="quarter" idx="5"/>
          </p:nvPr>
        </p:nvSpPr>
        <p:spPr/>
        <p:txBody>
          <a:bodyPr/>
          <a:lstStyle/>
          <a:p>
            <a:fld id="{34D6F482-8B85-445B-93EE-9EB7639AA4BA}" type="slidenum">
              <a:rPr lang="ru-RU" smtClean="0"/>
              <a:t>15</a:t>
            </a:fld>
            <a:endParaRPr lang="ru-RU"/>
          </a:p>
        </p:txBody>
      </p:sp>
    </p:spTree>
    <p:extLst>
      <p:ext uri="{BB962C8B-B14F-4D97-AF65-F5344CB8AC3E}">
        <p14:creationId xmlns:p14="http://schemas.microsoft.com/office/powerpoint/2010/main" val="32840869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lvl="0" indent="0">
              <a:lnSpc>
                <a:spcPct val="107000"/>
              </a:lnSpc>
              <a:spcAft>
                <a:spcPts val="800"/>
              </a:spcAft>
              <a:buFont typeface="+mj-lt"/>
              <a:buNone/>
            </a:pPr>
            <a:r>
              <a:rPr lang="ru-RU"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Смех помогает уменьшить стресс, стимулирует иммунную систему, снижает кровяное давление, сближает пары и сохраняет свежесть отношений. Каждой супружеской паре нужно найти то, над чем можно посмеяться, и перестать переживать по этому поводу. Притчи 17:22 напоминают нам: “Веселое сердце благотворно, как </a:t>
            </a:r>
            <a:r>
              <a:rPr lang="ru-RU"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врачевство</a:t>
            </a:r>
            <a:r>
              <a:rPr lang="ru-RU"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а унылый дух сушит кости”.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Номер слайда 3"/>
          <p:cNvSpPr>
            <a:spLocks noGrp="1"/>
          </p:cNvSpPr>
          <p:nvPr>
            <p:ph type="sldNum" sz="quarter" idx="5"/>
          </p:nvPr>
        </p:nvSpPr>
        <p:spPr/>
        <p:txBody>
          <a:bodyPr/>
          <a:lstStyle/>
          <a:p>
            <a:fld id="{34D6F482-8B85-445B-93EE-9EB7639AA4BA}" type="slidenum">
              <a:rPr lang="ru-RU" smtClean="0"/>
              <a:t>16</a:t>
            </a:fld>
            <a:endParaRPr lang="ru-RU"/>
          </a:p>
        </p:txBody>
      </p:sp>
    </p:spTree>
    <p:extLst>
      <p:ext uri="{BB962C8B-B14F-4D97-AF65-F5344CB8AC3E}">
        <p14:creationId xmlns:p14="http://schemas.microsoft.com/office/powerpoint/2010/main" val="1860038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lvl="0" indent="0">
              <a:lnSpc>
                <a:spcPct val="107000"/>
              </a:lnSpc>
              <a:spcAft>
                <a:spcPts val="800"/>
              </a:spcAft>
              <a:buFont typeface="+mj-lt"/>
              <a:buNone/>
            </a:pPr>
            <a:r>
              <a:rPr lang="ru-RU"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Делайте эмоциональные депозиты.</a:t>
            </a:r>
          </a:p>
          <a:p>
            <a:pPr marL="0" lvl="0" indent="0">
              <a:lnSpc>
                <a:spcPct val="107000"/>
              </a:lnSpc>
              <a:spcAft>
                <a:spcPts val="800"/>
              </a:spcAft>
              <a:buFont typeface="+mj-lt"/>
              <a:buNone/>
            </a:pPr>
            <a:r>
              <a:rPr lang="ru-RU"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Отношения — особенно брак — работают как банковский счет. Когда вы делаете или говорите приятные вещи друг другу, вы вносите эмоциональные депозиты на эмоциональный банковский счет друг друга. Однако, когда вы причиняете друг другу боль или не выполняете обещаний, вы эмоционально тратитесь.</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Номер слайда 3"/>
          <p:cNvSpPr>
            <a:spLocks noGrp="1"/>
          </p:cNvSpPr>
          <p:nvPr>
            <p:ph type="sldNum" sz="quarter" idx="5"/>
          </p:nvPr>
        </p:nvSpPr>
        <p:spPr/>
        <p:txBody>
          <a:bodyPr/>
          <a:lstStyle/>
          <a:p>
            <a:fld id="{34D6F482-8B85-445B-93EE-9EB7639AA4BA}" type="slidenum">
              <a:rPr lang="ru-RU" smtClean="0"/>
              <a:t>17</a:t>
            </a:fld>
            <a:endParaRPr lang="ru-RU"/>
          </a:p>
        </p:txBody>
      </p:sp>
    </p:spTree>
    <p:extLst>
      <p:ext uri="{BB962C8B-B14F-4D97-AF65-F5344CB8AC3E}">
        <p14:creationId xmlns:p14="http://schemas.microsoft.com/office/powerpoint/2010/main" val="21632965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lvl="0" indent="0">
              <a:lnSpc>
                <a:spcPct val="107000"/>
              </a:lnSpc>
              <a:spcAft>
                <a:spcPts val="800"/>
              </a:spcAft>
              <a:buFont typeface="+mj-lt"/>
              <a:buNone/>
            </a:pPr>
            <a:r>
              <a:rPr lang="ru-RU"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Чем больше денег мы кладем на наши банковские счета, тем больше у нас прибыль. Чем больше мы снимаем средств, тем меньше у нас остается на счету. Если мы снимаем больше эмоциональных средств, чем вносим на эмоциональный банковский счет нашего супруга, мы становимся банкротами. Итак, решите сегодня намеренно вносить эмоциональные депозиты на эмоциональный банковский счет вашего супруга. В конце концов, Библия говорит в Послании к </a:t>
            </a:r>
            <a:r>
              <a:rPr lang="ru-RU"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Колоссянам</a:t>
            </a:r>
            <a:r>
              <a:rPr lang="ru-RU"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3:14: “Более же всего облекитесь в любовь, которая есть совокупность совершенства”.</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Номер слайда 3"/>
          <p:cNvSpPr>
            <a:spLocks noGrp="1"/>
          </p:cNvSpPr>
          <p:nvPr>
            <p:ph type="sldNum" sz="quarter" idx="5"/>
          </p:nvPr>
        </p:nvSpPr>
        <p:spPr/>
        <p:txBody>
          <a:bodyPr/>
          <a:lstStyle/>
          <a:p>
            <a:fld id="{34D6F482-8B85-445B-93EE-9EB7639AA4BA}" type="slidenum">
              <a:rPr lang="ru-RU" smtClean="0"/>
              <a:t>18</a:t>
            </a:fld>
            <a:endParaRPr lang="ru-RU"/>
          </a:p>
        </p:txBody>
      </p:sp>
    </p:spTree>
    <p:extLst>
      <p:ext uri="{BB962C8B-B14F-4D97-AF65-F5344CB8AC3E}">
        <p14:creationId xmlns:p14="http://schemas.microsoft.com/office/powerpoint/2010/main" val="32344948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228600">
              <a:lnSpc>
                <a:spcPct val="107000"/>
              </a:lnSpc>
              <a:spcAft>
                <a:spcPts val="800"/>
              </a:spcAft>
            </a:pPr>
            <a:r>
              <a:rPr lang="ru-RU"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Когда вы верны в своем управлении, Бог открывает небесные окна и изливает обильные благословения. Когда вы терпеливы, добры, верны и нежны друг с другом в браке, Божьи благословения изливаются не только в ваши дома, но и в дома соседей, родственников и друзей. </a:t>
            </a:r>
          </a:p>
          <a:p>
            <a:pPr marL="228600">
              <a:lnSpc>
                <a:spcPct val="107000"/>
              </a:lnSpc>
              <a:spcAft>
                <a:spcPts val="800"/>
              </a:spcAft>
            </a:pPr>
            <a:r>
              <a:rPr lang="ru-RU"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Примите решение в своем сердце, начать практиковать эти семь принципов в вашем браке уже сегодня.</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spcAft>
                <a:spcPts val="800"/>
              </a:spcAft>
            </a:pPr>
            <a:r>
              <a:rPr lang="ru-RU"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Номер слайда 3"/>
          <p:cNvSpPr>
            <a:spLocks noGrp="1"/>
          </p:cNvSpPr>
          <p:nvPr>
            <p:ph type="sldNum" sz="quarter" idx="5"/>
          </p:nvPr>
        </p:nvSpPr>
        <p:spPr/>
        <p:txBody>
          <a:bodyPr/>
          <a:lstStyle/>
          <a:p>
            <a:fld id="{34D6F482-8B85-445B-93EE-9EB7639AA4BA}" type="slidenum">
              <a:rPr lang="ru-RU" smtClean="0"/>
              <a:t>19</a:t>
            </a:fld>
            <a:endParaRPr lang="ru-RU"/>
          </a:p>
        </p:txBody>
      </p:sp>
    </p:spTree>
    <p:extLst>
      <p:ext uri="{BB962C8B-B14F-4D97-AF65-F5344CB8AC3E}">
        <p14:creationId xmlns:p14="http://schemas.microsoft.com/office/powerpoint/2010/main" val="17658225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nSpc>
                <a:spcPct val="107000"/>
              </a:lnSpc>
              <a:spcAft>
                <a:spcPts val="800"/>
              </a:spcAft>
            </a:pPr>
            <a:r>
              <a:rPr lang="ru-RU"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Когда слово "неблагополучный" используется в контексте отношений, оно относится к краху того, что является нормальным в брачных отношениях. И все же, для двух несовершенных людей совершенно нормально иметь различия в их взгляде на мир. Это означает, что каждый брак столкнется с проблемой разрешения конфликтов.</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Когда пары игнорируют свои фундаментальные различия и замечают их только тогда, когда происходит какое-то событие или крупная ссора в жизни, то такое поведение имеет тенденцию накапливать недовольство друг другом и разрушает мир в любом браке. Даже когда у пар относительно здоровый брак, но, если они регулярно не обсуждают свои разногласия в спокойной и дружелюбной атмосфере, то это может привести к непониманию, озлобленности и желанию разорвать отношения.</a:t>
            </a:r>
          </a:p>
        </p:txBody>
      </p:sp>
      <p:sp>
        <p:nvSpPr>
          <p:cNvPr id="4" name="Номер слайда 3"/>
          <p:cNvSpPr>
            <a:spLocks noGrp="1"/>
          </p:cNvSpPr>
          <p:nvPr>
            <p:ph type="sldNum" sz="quarter" idx="5"/>
          </p:nvPr>
        </p:nvSpPr>
        <p:spPr/>
        <p:txBody>
          <a:bodyPr/>
          <a:lstStyle/>
          <a:p>
            <a:fld id="{34D6F482-8B85-445B-93EE-9EB7639AA4BA}" type="slidenum">
              <a:rPr lang="ru-RU" smtClean="0"/>
              <a:t>2</a:t>
            </a:fld>
            <a:endParaRPr lang="ru-RU"/>
          </a:p>
        </p:txBody>
      </p:sp>
    </p:spTree>
    <p:extLst>
      <p:ext uri="{BB962C8B-B14F-4D97-AF65-F5344CB8AC3E}">
        <p14:creationId xmlns:p14="http://schemas.microsoft.com/office/powerpoint/2010/main" val="2327215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nSpc>
                <a:spcPct val="107000"/>
              </a:lnSpc>
              <a:spcAft>
                <a:spcPts val="800"/>
              </a:spcAft>
            </a:pPr>
            <a:r>
              <a:rPr lang="ru-RU"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Существует множество факторов, приводящих к неблагополучным отношениям в браке. Они могут включать жестокое обращение, невнимание, пагубные привычки и психологические расстройства, такие как тревога, депрессия и клинические расстройства личности. Тем не менее, многие пары испытывают дисгармонию из -за того, что они так и не научились хорошо общаться, что и привело к чувству безнадежности и разочарования. Эти чувства могут легко перерасти в мысль, что он или она женился/вышла замуж не за того человека, и единственный способ избежать этого кошмара - развестись.</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Пары, которые добиваются успеха в браке, научились устранять разрушительные или негативные моменты, возникающие в процессе взаимоотношений друг с другом. Вместо того, чтобы расстраиваться и обвинять своего партнера в том, что он всегда поступает неправильно, каждый партнер сосредотачивается на том, что он может сделать, чтобы стать лучшим супругом. Эти пары склонны рассматривать свои брачные отношения как чашу, которая наполовину полна, извлекая выгоду из сильных сторон своего партнера, вместо того, чтобы рассматривать свой брак как чашу, которая наполовину пуста, концентрируясь на слабостях своего партнера и несовершенствах их отношений.</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Номер слайда 3"/>
          <p:cNvSpPr>
            <a:spLocks noGrp="1"/>
          </p:cNvSpPr>
          <p:nvPr>
            <p:ph type="sldNum" sz="quarter" idx="5"/>
          </p:nvPr>
        </p:nvSpPr>
        <p:spPr/>
        <p:txBody>
          <a:bodyPr/>
          <a:lstStyle/>
          <a:p>
            <a:fld id="{34D6F482-8B85-445B-93EE-9EB7639AA4BA}" type="slidenum">
              <a:rPr lang="ru-RU" smtClean="0"/>
              <a:t>3</a:t>
            </a:fld>
            <a:endParaRPr lang="ru-RU"/>
          </a:p>
        </p:txBody>
      </p:sp>
    </p:spTree>
    <p:extLst>
      <p:ext uri="{BB962C8B-B14F-4D97-AF65-F5344CB8AC3E}">
        <p14:creationId xmlns:p14="http://schemas.microsoft.com/office/powerpoint/2010/main" val="710838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nSpc>
                <a:spcPct val="107000"/>
              </a:lnSpc>
              <a:spcAft>
                <a:spcPts val="800"/>
              </a:spcAft>
            </a:pPr>
            <a:r>
              <a:rPr lang="ru-RU"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Хорошей новостью является то, что можно развивать качественные отношения. Оба человека в отношениях могут выбрать построение своего брака, найдя хорошее в другом человеке и изменив свое отношение к своей второй половинке. Вместо того, чтобы видеть в своем супруге противника, они могут выбрать игру в одной команде.</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Итак, как пары могут научиться лучше строить и управлять своими брачными отношениями? Истина в том, что точно так же, как люди стремятся добросовестно возвращать десятину и делать щедрые пожертвования, так они могут признать, что их брак несет ответственность за отражение образа Божьего в мире.</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Номер слайда 3"/>
          <p:cNvSpPr>
            <a:spLocks noGrp="1"/>
          </p:cNvSpPr>
          <p:nvPr>
            <p:ph type="sldNum" sz="quarter" idx="5"/>
          </p:nvPr>
        </p:nvSpPr>
        <p:spPr/>
        <p:txBody>
          <a:bodyPr/>
          <a:lstStyle/>
          <a:p>
            <a:fld id="{34D6F482-8B85-445B-93EE-9EB7639AA4BA}" type="slidenum">
              <a:rPr lang="ru-RU" smtClean="0"/>
              <a:t>4</a:t>
            </a:fld>
            <a:endParaRPr lang="ru-RU"/>
          </a:p>
        </p:txBody>
      </p:sp>
    </p:spTree>
    <p:extLst>
      <p:ext uri="{BB962C8B-B14F-4D97-AF65-F5344CB8AC3E}">
        <p14:creationId xmlns:p14="http://schemas.microsoft.com/office/powerpoint/2010/main" val="1507216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lvl="0" indent="0">
              <a:lnSpc>
                <a:spcPct val="107000"/>
              </a:lnSpc>
              <a:buFont typeface="+mj-lt"/>
              <a:buNone/>
            </a:pPr>
            <a:r>
              <a:rPr lang="ru-RU"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Брак – дар от Бога</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Номер слайда 3"/>
          <p:cNvSpPr>
            <a:spLocks noGrp="1"/>
          </p:cNvSpPr>
          <p:nvPr>
            <p:ph type="sldNum" sz="quarter" idx="5"/>
          </p:nvPr>
        </p:nvSpPr>
        <p:spPr/>
        <p:txBody>
          <a:bodyPr/>
          <a:lstStyle/>
          <a:p>
            <a:fld id="{34D6F482-8B85-445B-93EE-9EB7639AA4BA}" type="slidenum">
              <a:rPr lang="ru-RU" smtClean="0"/>
              <a:t>5</a:t>
            </a:fld>
            <a:endParaRPr lang="ru-RU"/>
          </a:p>
        </p:txBody>
      </p:sp>
    </p:spTree>
    <p:extLst>
      <p:ext uri="{BB962C8B-B14F-4D97-AF65-F5344CB8AC3E}">
        <p14:creationId xmlns:p14="http://schemas.microsoft.com/office/powerpoint/2010/main" val="2788578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lvl="0" indent="0">
              <a:lnSpc>
                <a:spcPct val="107000"/>
              </a:lnSpc>
              <a:buFont typeface="+mj-lt"/>
              <a:buNone/>
            </a:pPr>
            <a:r>
              <a:rPr lang="ru-RU"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Чем больше вы будете рассматривать свой брак, как ценное достояние и дар от Бога, тем более позитивно вы будете относиться к своим брачным отношениям. Поскольку ваш мозг настроен верить в то, что вы ему говорите, измените свою самооценку и начните говорить себе, что у вас отличный брак. Если вы будете делать это регулярно, вы и ваш супруг вскоре начнете верить в это и переживать на собственном опыте. Библия права, когда говорит: “Если сколько-нибудь можешь веровать, все возможно верующему” (Марка 9:23).</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ru-RU"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Номер слайда 3"/>
          <p:cNvSpPr>
            <a:spLocks noGrp="1"/>
          </p:cNvSpPr>
          <p:nvPr>
            <p:ph type="sldNum" sz="quarter" idx="5"/>
          </p:nvPr>
        </p:nvSpPr>
        <p:spPr/>
        <p:txBody>
          <a:bodyPr/>
          <a:lstStyle/>
          <a:p>
            <a:fld id="{34D6F482-8B85-445B-93EE-9EB7639AA4BA}" type="slidenum">
              <a:rPr lang="ru-RU" smtClean="0"/>
              <a:t>6</a:t>
            </a:fld>
            <a:endParaRPr lang="ru-RU"/>
          </a:p>
        </p:txBody>
      </p:sp>
    </p:spTree>
    <p:extLst>
      <p:ext uri="{BB962C8B-B14F-4D97-AF65-F5344CB8AC3E}">
        <p14:creationId xmlns:p14="http://schemas.microsoft.com/office/powerpoint/2010/main" val="20661386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lvl="0" indent="0">
              <a:lnSpc>
                <a:spcPct val="107000"/>
              </a:lnSpc>
              <a:buFont typeface="+mj-lt"/>
              <a:buNone/>
            </a:pPr>
            <a:r>
              <a:rPr lang="ru-RU"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Регулярно молитесь за свой брак и своего супруга.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Номер слайда 3"/>
          <p:cNvSpPr>
            <a:spLocks noGrp="1"/>
          </p:cNvSpPr>
          <p:nvPr>
            <p:ph type="sldNum" sz="quarter" idx="5"/>
          </p:nvPr>
        </p:nvSpPr>
        <p:spPr/>
        <p:txBody>
          <a:bodyPr/>
          <a:lstStyle/>
          <a:p>
            <a:fld id="{34D6F482-8B85-445B-93EE-9EB7639AA4BA}" type="slidenum">
              <a:rPr lang="ru-RU" smtClean="0"/>
              <a:t>7</a:t>
            </a:fld>
            <a:endParaRPr lang="ru-RU"/>
          </a:p>
        </p:txBody>
      </p:sp>
    </p:spTree>
    <p:extLst>
      <p:ext uri="{BB962C8B-B14F-4D97-AF65-F5344CB8AC3E}">
        <p14:creationId xmlns:p14="http://schemas.microsoft.com/office/powerpoint/2010/main" val="35731518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lvl="0" indent="0">
              <a:lnSpc>
                <a:spcPct val="107000"/>
              </a:lnSpc>
              <a:buFont typeface="+mj-lt"/>
              <a:buNone/>
            </a:pPr>
            <a:r>
              <a:rPr lang="ru-RU"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Поскольку Бог создал брак, очень важно, чтобы Он был в центре ваших отношений. Используйте свою веру целенаправленно, прося у Бога терпения и желания быть понимающим и добрым к своей второй половинке. Если вы верите, что Бог все видит и все знает, тогда вам захочется быть внимательным к тому, что вы говорите или делаете своему супругу. Именно по этой причине Эллен Уайт пишет в книге «Христианский дом»:</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899160">
              <a:lnSpc>
                <a:spcPct val="107000"/>
              </a:lnSpc>
            </a:pPr>
            <a:r>
              <a:rPr lang="ru-RU"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“И по мере того, как ваша любовь к [Богу] возрастает, ваша любовь друг к другу будет становиться глубже и сильнее” (стр. 106)</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899160">
              <a:lnSpc>
                <a:spcPct val="107000"/>
              </a:lnSpc>
              <a:spcAft>
                <a:spcPts val="800"/>
              </a:spcAft>
            </a:pPr>
            <a:r>
              <a:rPr lang="ru-RU"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ru-RU" sz="1800" dirty="0">
              <a:effectLst/>
              <a:latin typeface="Consolas" panose="020B0609020204030204" pitchFamily="49" charset="0"/>
              <a:ea typeface="Calibri" panose="020F0502020204030204" pitchFamily="34" charset="0"/>
              <a:cs typeface="Times New Roman" panose="02020603050405020304" pitchFamily="18" charset="0"/>
            </a:endParaRPr>
          </a:p>
        </p:txBody>
      </p:sp>
      <p:sp>
        <p:nvSpPr>
          <p:cNvPr id="4" name="Номер слайда 3"/>
          <p:cNvSpPr>
            <a:spLocks noGrp="1"/>
          </p:cNvSpPr>
          <p:nvPr>
            <p:ph type="sldNum" sz="quarter" idx="5"/>
          </p:nvPr>
        </p:nvSpPr>
        <p:spPr/>
        <p:txBody>
          <a:bodyPr/>
          <a:lstStyle/>
          <a:p>
            <a:fld id="{34D6F482-8B85-445B-93EE-9EB7639AA4BA}" type="slidenum">
              <a:rPr lang="ru-RU" smtClean="0"/>
              <a:t>8</a:t>
            </a:fld>
            <a:endParaRPr lang="ru-RU"/>
          </a:p>
        </p:txBody>
      </p:sp>
    </p:spTree>
    <p:extLst>
      <p:ext uri="{BB962C8B-B14F-4D97-AF65-F5344CB8AC3E}">
        <p14:creationId xmlns:p14="http://schemas.microsoft.com/office/powerpoint/2010/main" val="31922278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lvl="0" indent="0">
              <a:lnSpc>
                <a:spcPct val="107000"/>
              </a:lnSpc>
              <a:spcAft>
                <a:spcPts val="800"/>
              </a:spcAft>
              <a:buFont typeface="+mj-lt"/>
              <a:buNone/>
            </a:pPr>
            <a:r>
              <a:rPr lang="ru-RU"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Изучайте и практикуйте эффективные коммуникативные навыки. </a:t>
            </a:r>
          </a:p>
          <a:p>
            <a:pPr marL="0" lvl="0" indent="0">
              <a:lnSpc>
                <a:spcPct val="107000"/>
              </a:lnSpc>
              <a:spcAft>
                <a:spcPts val="800"/>
              </a:spcAft>
              <a:buFont typeface="+mj-lt"/>
              <a:buNone/>
            </a:pPr>
            <a:r>
              <a:rPr lang="ru-RU"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Большинство людей учатся общаться с рождения. Тем не менее, большинство людей выработали ущербные способы общения. </a:t>
            </a:r>
          </a:p>
          <a:p>
            <a:pPr marL="0" lvl="0" indent="0">
              <a:lnSpc>
                <a:spcPct val="107000"/>
              </a:lnSpc>
              <a:spcAft>
                <a:spcPts val="800"/>
              </a:spcAft>
              <a:buFont typeface="+mj-lt"/>
              <a:buNone/>
            </a:pPr>
            <a:r>
              <a:rPr lang="ru-RU"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Мужья и жены привносят эти модели общения — хорошие и плохие — в свой брак.</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Номер слайда 3"/>
          <p:cNvSpPr>
            <a:spLocks noGrp="1"/>
          </p:cNvSpPr>
          <p:nvPr>
            <p:ph type="sldNum" sz="quarter" idx="5"/>
          </p:nvPr>
        </p:nvSpPr>
        <p:spPr/>
        <p:txBody>
          <a:bodyPr/>
          <a:lstStyle/>
          <a:p>
            <a:fld id="{34D6F482-8B85-445B-93EE-9EB7639AA4BA}" type="slidenum">
              <a:rPr lang="ru-RU" smtClean="0"/>
              <a:t>9</a:t>
            </a:fld>
            <a:endParaRPr lang="ru-RU"/>
          </a:p>
        </p:txBody>
      </p:sp>
    </p:spTree>
    <p:extLst>
      <p:ext uri="{BB962C8B-B14F-4D97-AF65-F5344CB8AC3E}">
        <p14:creationId xmlns:p14="http://schemas.microsoft.com/office/powerpoint/2010/main" val="25921647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3E2865C-4B37-D2E2-2E8F-893CB02C150B}"/>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02F108C0-68F5-72B1-7E4C-69FC2FB58CE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46F80A6E-D457-E857-014B-A441D4B3DB9C}"/>
              </a:ext>
            </a:extLst>
          </p:cNvPr>
          <p:cNvSpPr>
            <a:spLocks noGrp="1"/>
          </p:cNvSpPr>
          <p:nvPr>
            <p:ph type="dt" sz="half" idx="10"/>
          </p:nvPr>
        </p:nvSpPr>
        <p:spPr/>
        <p:txBody>
          <a:bodyPr/>
          <a:lstStyle/>
          <a:p>
            <a:fld id="{B656B914-0A3C-4A58-9307-FEAFB99B5742}" type="datetimeFigureOut">
              <a:rPr lang="ru-RU" smtClean="0"/>
              <a:t>03.04.2023</a:t>
            </a:fld>
            <a:endParaRPr lang="ru-RU"/>
          </a:p>
        </p:txBody>
      </p:sp>
      <p:sp>
        <p:nvSpPr>
          <p:cNvPr id="5" name="Нижний колонтитул 4">
            <a:extLst>
              <a:ext uri="{FF2B5EF4-FFF2-40B4-BE49-F238E27FC236}">
                <a16:creationId xmlns:a16="http://schemas.microsoft.com/office/drawing/2014/main" id="{CEC36D7E-F3D3-EB1F-637B-E48CD6F74B25}"/>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3AE82E26-31E9-AD14-A08C-6F1CFFA37C28}"/>
              </a:ext>
            </a:extLst>
          </p:cNvPr>
          <p:cNvSpPr>
            <a:spLocks noGrp="1"/>
          </p:cNvSpPr>
          <p:nvPr>
            <p:ph type="sldNum" sz="quarter" idx="12"/>
          </p:nvPr>
        </p:nvSpPr>
        <p:spPr/>
        <p:txBody>
          <a:bodyPr/>
          <a:lstStyle/>
          <a:p>
            <a:fld id="{50E0DF86-967D-45B4-93E2-510B4E5156D2}" type="slidenum">
              <a:rPr lang="ru-RU" smtClean="0"/>
              <a:t>‹#›</a:t>
            </a:fld>
            <a:endParaRPr lang="ru-RU"/>
          </a:p>
        </p:txBody>
      </p:sp>
    </p:spTree>
    <p:extLst>
      <p:ext uri="{BB962C8B-B14F-4D97-AF65-F5344CB8AC3E}">
        <p14:creationId xmlns:p14="http://schemas.microsoft.com/office/powerpoint/2010/main" val="4177166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8B66352-A1E7-2E07-699C-2DCDE4C4298D}"/>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22E1E3E0-17BC-D354-07CA-9F1438B71A48}"/>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DAF61EED-BBDC-9D71-74AF-0E2A908EB1E3}"/>
              </a:ext>
            </a:extLst>
          </p:cNvPr>
          <p:cNvSpPr>
            <a:spLocks noGrp="1"/>
          </p:cNvSpPr>
          <p:nvPr>
            <p:ph type="dt" sz="half" idx="10"/>
          </p:nvPr>
        </p:nvSpPr>
        <p:spPr/>
        <p:txBody>
          <a:bodyPr/>
          <a:lstStyle/>
          <a:p>
            <a:fld id="{B656B914-0A3C-4A58-9307-FEAFB99B5742}" type="datetimeFigureOut">
              <a:rPr lang="ru-RU" smtClean="0"/>
              <a:t>03.04.2023</a:t>
            </a:fld>
            <a:endParaRPr lang="ru-RU"/>
          </a:p>
        </p:txBody>
      </p:sp>
      <p:sp>
        <p:nvSpPr>
          <p:cNvPr id="5" name="Нижний колонтитул 4">
            <a:extLst>
              <a:ext uri="{FF2B5EF4-FFF2-40B4-BE49-F238E27FC236}">
                <a16:creationId xmlns:a16="http://schemas.microsoft.com/office/drawing/2014/main" id="{F43462E4-C1F1-09D7-43E0-4EE7A3802F26}"/>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4A2AB382-ED71-90DC-2CA0-F8E3DF9EE56A}"/>
              </a:ext>
            </a:extLst>
          </p:cNvPr>
          <p:cNvSpPr>
            <a:spLocks noGrp="1"/>
          </p:cNvSpPr>
          <p:nvPr>
            <p:ph type="sldNum" sz="quarter" idx="12"/>
          </p:nvPr>
        </p:nvSpPr>
        <p:spPr/>
        <p:txBody>
          <a:bodyPr/>
          <a:lstStyle/>
          <a:p>
            <a:fld id="{50E0DF86-967D-45B4-93E2-510B4E5156D2}" type="slidenum">
              <a:rPr lang="ru-RU" smtClean="0"/>
              <a:t>‹#›</a:t>
            </a:fld>
            <a:endParaRPr lang="ru-RU"/>
          </a:p>
        </p:txBody>
      </p:sp>
    </p:spTree>
    <p:extLst>
      <p:ext uri="{BB962C8B-B14F-4D97-AF65-F5344CB8AC3E}">
        <p14:creationId xmlns:p14="http://schemas.microsoft.com/office/powerpoint/2010/main" val="2331176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AA1B1FE5-24EC-3555-84B6-CE69E1897269}"/>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0EF7E719-7885-32E2-4B41-E3477A663218}"/>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8971BD2A-7CEC-16E5-C884-FE72C7E8CD6D}"/>
              </a:ext>
            </a:extLst>
          </p:cNvPr>
          <p:cNvSpPr>
            <a:spLocks noGrp="1"/>
          </p:cNvSpPr>
          <p:nvPr>
            <p:ph type="dt" sz="half" idx="10"/>
          </p:nvPr>
        </p:nvSpPr>
        <p:spPr/>
        <p:txBody>
          <a:bodyPr/>
          <a:lstStyle/>
          <a:p>
            <a:fld id="{B656B914-0A3C-4A58-9307-FEAFB99B5742}" type="datetimeFigureOut">
              <a:rPr lang="ru-RU" smtClean="0"/>
              <a:t>03.04.2023</a:t>
            </a:fld>
            <a:endParaRPr lang="ru-RU"/>
          </a:p>
        </p:txBody>
      </p:sp>
      <p:sp>
        <p:nvSpPr>
          <p:cNvPr id="5" name="Нижний колонтитул 4">
            <a:extLst>
              <a:ext uri="{FF2B5EF4-FFF2-40B4-BE49-F238E27FC236}">
                <a16:creationId xmlns:a16="http://schemas.microsoft.com/office/drawing/2014/main" id="{B0AAE473-DDB1-E1B8-11E8-1D5198FED79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77D12070-CCC2-EE0D-76D8-159B806CC5DD}"/>
              </a:ext>
            </a:extLst>
          </p:cNvPr>
          <p:cNvSpPr>
            <a:spLocks noGrp="1"/>
          </p:cNvSpPr>
          <p:nvPr>
            <p:ph type="sldNum" sz="quarter" idx="12"/>
          </p:nvPr>
        </p:nvSpPr>
        <p:spPr/>
        <p:txBody>
          <a:bodyPr/>
          <a:lstStyle/>
          <a:p>
            <a:fld id="{50E0DF86-967D-45B4-93E2-510B4E5156D2}" type="slidenum">
              <a:rPr lang="ru-RU" smtClean="0"/>
              <a:t>‹#›</a:t>
            </a:fld>
            <a:endParaRPr lang="ru-RU"/>
          </a:p>
        </p:txBody>
      </p:sp>
    </p:spTree>
    <p:extLst>
      <p:ext uri="{BB962C8B-B14F-4D97-AF65-F5344CB8AC3E}">
        <p14:creationId xmlns:p14="http://schemas.microsoft.com/office/powerpoint/2010/main" val="1131456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3600AAD-7852-3022-78F6-DAA79A8DF395}"/>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6C7A0D3D-1DFA-FBA4-5043-7AA922E2A545}"/>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1EFF8D98-F6B2-4C3D-16AC-62ABDB1C2D6A}"/>
              </a:ext>
            </a:extLst>
          </p:cNvPr>
          <p:cNvSpPr>
            <a:spLocks noGrp="1"/>
          </p:cNvSpPr>
          <p:nvPr>
            <p:ph type="dt" sz="half" idx="10"/>
          </p:nvPr>
        </p:nvSpPr>
        <p:spPr/>
        <p:txBody>
          <a:bodyPr/>
          <a:lstStyle/>
          <a:p>
            <a:fld id="{B656B914-0A3C-4A58-9307-FEAFB99B5742}" type="datetimeFigureOut">
              <a:rPr lang="ru-RU" smtClean="0"/>
              <a:t>03.04.2023</a:t>
            </a:fld>
            <a:endParaRPr lang="ru-RU"/>
          </a:p>
        </p:txBody>
      </p:sp>
      <p:sp>
        <p:nvSpPr>
          <p:cNvPr id="5" name="Нижний колонтитул 4">
            <a:extLst>
              <a:ext uri="{FF2B5EF4-FFF2-40B4-BE49-F238E27FC236}">
                <a16:creationId xmlns:a16="http://schemas.microsoft.com/office/drawing/2014/main" id="{3743A9D7-2303-DFBF-E634-5A3418DDC4DB}"/>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A55B48DF-C931-54A6-45C8-F1140AE27421}"/>
              </a:ext>
            </a:extLst>
          </p:cNvPr>
          <p:cNvSpPr>
            <a:spLocks noGrp="1"/>
          </p:cNvSpPr>
          <p:nvPr>
            <p:ph type="sldNum" sz="quarter" idx="12"/>
          </p:nvPr>
        </p:nvSpPr>
        <p:spPr/>
        <p:txBody>
          <a:bodyPr/>
          <a:lstStyle/>
          <a:p>
            <a:fld id="{50E0DF86-967D-45B4-93E2-510B4E5156D2}" type="slidenum">
              <a:rPr lang="ru-RU" smtClean="0"/>
              <a:t>‹#›</a:t>
            </a:fld>
            <a:endParaRPr lang="ru-RU"/>
          </a:p>
        </p:txBody>
      </p:sp>
    </p:spTree>
    <p:extLst>
      <p:ext uri="{BB962C8B-B14F-4D97-AF65-F5344CB8AC3E}">
        <p14:creationId xmlns:p14="http://schemas.microsoft.com/office/powerpoint/2010/main" val="2166098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9BC18C0-CF2C-F316-D79D-46DFCF5B4F1B}"/>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EB4330AD-9ADD-5C8C-7924-2071F62260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D6BB7F87-454D-7030-7E3D-730E40988662}"/>
              </a:ext>
            </a:extLst>
          </p:cNvPr>
          <p:cNvSpPr>
            <a:spLocks noGrp="1"/>
          </p:cNvSpPr>
          <p:nvPr>
            <p:ph type="dt" sz="half" idx="10"/>
          </p:nvPr>
        </p:nvSpPr>
        <p:spPr/>
        <p:txBody>
          <a:bodyPr/>
          <a:lstStyle/>
          <a:p>
            <a:fld id="{B656B914-0A3C-4A58-9307-FEAFB99B5742}" type="datetimeFigureOut">
              <a:rPr lang="ru-RU" smtClean="0"/>
              <a:t>03.04.2023</a:t>
            </a:fld>
            <a:endParaRPr lang="ru-RU"/>
          </a:p>
        </p:txBody>
      </p:sp>
      <p:sp>
        <p:nvSpPr>
          <p:cNvPr id="5" name="Нижний колонтитул 4">
            <a:extLst>
              <a:ext uri="{FF2B5EF4-FFF2-40B4-BE49-F238E27FC236}">
                <a16:creationId xmlns:a16="http://schemas.microsoft.com/office/drawing/2014/main" id="{2E7E6553-344B-F50D-6226-67FA9FC92607}"/>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BC129AD4-513F-1024-F1CE-5E5B6A3C39A4}"/>
              </a:ext>
            </a:extLst>
          </p:cNvPr>
          <p:cNvSpPr>
            <a:spLocks noGrp="1"/>
          </p:cNvSpPr>
          <p:nvPr>
            <p:ph type="sldNum" sz="quarter" idx="12"/>
          </p:nvPr>
        </p:nvSpPr>
        <p:spPr/>
        <p:txBody>
          <a:bodyPr/>
          <a:lstStyle/>
          <a:p>
            <a:fld id="{50E0DF86-967D-45B4-93E2-510B4E5156D2}" type="slidenum">
              <a:rPr lang="ru-RU" smtClean="0"/>
              <a:t>‹#›</a:t>
            </a:fld>
            <a:endParaRPr lang="ru-RU"/>
          </a:p>
        </p:txBody>
      </p:sp>
    </p:spTree>
    <p:extLst>
      <p:ext uri="{BB962C8B-B14F-4D97-AF65-F5344CB8AC3E}">
        <p14:creationId xmlns:p14="http://schemas.microsoft.com/office/powerpoint/2010/main" val="2503620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352F623-15BC-C59C-8B54-76363D60EC25}"/>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6587185A-78B3-1A2C-6896-FE4F3397DC82}"/>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C64A34D8-F583-1DC2-ED54-31CEDD30AC90}"/>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577DDEC7-3DFD-4D55-B4B4-039FABD324BD}"/>
              </a:ext>
            </a:extLst>
          </p:cNvPr>
          <p:cNvSpPr>
            <a:spLocks noGrp="1"/>
          </p:cNvSpPr>
          <p:nvPr>
            <p:ph type="dt" sz="half" idx="10"/>
          </p:nvPr>
        </p:nvSpPr>
        <p:spPr/>
        <p:txBody>
          <a:bodyPr/>
          <a:lstStyle/>
          <a:p>
            <a:fld id="{B656B914-0A3C-4A58-9307-FEAFB99B5742}" type="datetimeFigureOut">
              <a:rPr lang="ru-RU" smtClean="0"/>
              <a:t>03.04.2023</a:t>
            </a:fld>
            <a:endParaRPr lang="ru-RU"/>
          </a:p>
        </p:txBody>
      </p:sp>
      <p:sp>
        <p:nvSpPr>
          <p:cNvPr id="6" name="Нижний колонтитул 5">
            <a:extLst>
              <a:ext uri="{FF2B5EF4-FFF2-40B4-BE49-F238E27FC236}">
                <a16:creationId xmlns:a16="http://schemas.microsoft.com/office/drawing/2014/main" id="{0AC1C56B-B28C-A922-3D67-405D64A63245}"/>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8CFF0264-C1DD-8A5C-3B63-22110FAA9EBA}"/>
              </a:ext>
            </a:extLst>
          </p:cNvPr>
          <p:cNvSpPr>
            <a:spLocks noGrp="1"/>
          </p:cNvSpPr>
          <p:nvPr>
            <p:ph type="sldNum" sz="quarter" idx="12"/>
          </p:nvPr>
        </p:nvSpPr>
        <p:spPr/>
        <p:txBody>
          <a:bodyPr/>
          <a:lstStyle/>
          <a:p>
            <a:fld id="{50E0DF86-967D-45B4-93E2-510B4E5156D2}" type="slidenum">
              <a:rPr lang="ru-RU" smtClean="0"/>
              <a:t>‹#›</a:t>
            </a:fld>
            <a:endParaRPr lang="ru-RU"/>
          </a:p>
        </p:txBody>
      </p:sp>
    </p:spTree>
    <p:extLst>
      <p:ext uri="{BB962C8B-B14F-4D97-AF65-F5344CB8AC3E}">
        <p14:creationId xmlns:p14="http://schemas.microsoft.com/office/powerpoint/2010/main" val="3732073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0D88285-9D5C-4995-8CB8-473692847D57}"/>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E25F9BF3-189B-5EF7-1F25-E0D5978D68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45EF2BA0-BF58-C94B-EB6E-AD7C374D9EEF}"/>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3DA137DF-E73A-8935-7362-853AFAE2C36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EE46D27F-6FAF-C4CE-B7A0-5B15C8AFB1FC}"/>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562ACAC1-B292-C80C-7D79-E573210657D1}"/>
              </a:ext>
            </a:extLst>
          </p:cNvPr>
          <p:cNvSpPr>
            <a:spLocks noGrp="1"/>
          </p:cNvSpPr>
          <p:nvPr>
            <p:ph type="dt" sz="half" idx="10"/>
          </p:nvPr>
        </p:nvSpPr>
        <p:spPr/>
        <p:txBody>
          <a:bodyPr/>
          <a:lstStyle/>
          <a:p>
            <a:fld id="{B656B914-0A3C-4A58-9307-FEAFB99B5742}" type="datetimeFigureOut">
              <a:rPr lang="ru-RU" smtClean="0"/>
              <a:t>03.04.2023</a:t>
            </a:fld>
            <a:endParaRPr lang="ru-RU"/>
          </a:p>
        </p:txBody>
      </p:sp>
      <p:sp>
        <p:nvSpPr>
          <p:cNvPr id="8" name="Нижний колонтитул 7">
            <a:extLst>
              <a:ext uri="{FF2B5EF4-FFF2-40B4-BE49-F238E27FC236}">
                <a16:creationId xmlns:a16="http://schemas.microsoft.com/office/drawing/2014/main" id="{2904BB15-06F6-255B-DE23-AF51089F0DB3}"/>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70296DC5-9D6F-98B3-8888-45853813D4CC}"/>
              </a:ext>
            </a:extLst>
          </p:cNvPr>
          <p:cNvSpPr>
            <a:spLocks noGrp="1"/>
          </p:cNvSpPr>
          <p:nvPr>
            <p:ph type="sldNum" sz="quarter" idx="12"/>
          </p:nvPr>
        </p:nvSpPr>
        <p:spPr/>
        <p:txBody>
          <a:bodyPr/>
          <a:lstStyle/>
          <a:p>
            <a:fld id="{50E0DF86-967D-45B4-93E2-510B4E5156D2}" type="slidenum">
              <a:rPr lang="ru-RU" smtClean="0"/>
              <a:t>‹#›</a:t>
            </a:fld>
            <a:endParaRPr lang="ru-RU"/>
          </a:p>
        </p:txBody>
      </p:sp>
    </p:spTree>
    <p:extLst>
      <p:ext uri="{BB962C8B-B14F-4D97-AF65-F5344CB8AC3E}">
        <p14:creationId xmlns:p14="http://schemas.microsoft.com/office/powerpoint/2010/main" val="1926358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97BA628-0B74-3BC4-56BF-077A5AECA31E}"/>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F2199A41-3790-6531-F875-189045C72CA0}"/>
              </a:ext>
            </a:extLst>
          </p:cNvPr>
          <p:cNvSpPr>
            <a:spLocks noGrp="1"/>
          </p:cNvSpPr>
          <p:nvPr>
            <p:ph type="dt" sz="half" idx="10"/>
          </p:nvPr>
        </p:nvSpPr>
        <p:spPr/>
        <p:txBody>
          <a:bodyPr/>
          <a:lstStyle/>
          <a:p>
            <a:fld id="{B656B914-0A3C-4A58-9307-FEAFB99B5742}" type="datetimeFigureOut">
              <a:rPr lang="ru-RU" smtClean="0"/>
              <a:t>03.04.2023</a:t>
            </a:fld>
            <a:endParaRPr lang="ru-RU"/>
          </a:p>
        </p:txBody>
      </p:sp>
      <p:sp>
        <p:nvSpPr>
          <p:cNvPr id="4" name="Нижний колонтитул 3">
            <a:extLst>
              <a:ext uri="{FF2B5EF4-FFF2-40B4-BE49-F238E27FC236}">
                <a16:creationId xmlns:a16="http://schemas.microsoft.com/office/drawing/2014/main" id="{218ABCCA-67A0-FB82-40AF-B0205585696F}"/>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3932A74E-7468-EAFF-2D19-5AA767F7FC79}"/>
              </a:ext>
            </a:extLst>
          </p:cNvPr>
          <p:cNvSpPr>
            <a:spLocks noGrp="1"/>
          </p:cNvSpPr>
          <p:nvPr>
            <p:ph type="sldNum" sz="quarter" idx="12"/>
          </p:nvPr>
        </p:nvSpPr>
        <p:spPr/>
        <p:txBody>
          <a:bodyPr/>
          <a:lstStyle/>
          <a:p>
            <a:fld id="{50E0DF86-967D-45B4-93E2-510B4E5156D2}" type="slidenum">
              <a:rPr lang="ru-RU" smtClean="0"/>
              <a:t>‹#›</a:t>
            </a:fld>
            <a:endParaRPr lang="ru-RU"/>
          </a:p>
        </p:txBody>
      </p:sp>
    </p:spTree>
    <p:extLst>
      <p:ext uri="{BB962C8B-B14F-4D97-AF65-F5344CB8AC3E}">
        <p14:creationId xmlns:p14="http://schemas.microsoft.com/office/powerpoint/2010/main" val="754145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F296099F-387F-812B-FE13-D5B31D41D471}"/>
              </a:ext>
            </a:extLst>
          </p:cNvPr>
          <p:cNvSpPr>
            <a:spLocks noGrp="1"/>
          </p:cNvSpPr>
          <p:nvPr>
            <p:ph type="dt" sz="half" idx="10"/>
          </p:nvPr>
        </p:nvSpPr>
        <p:spPr/>
        <p:txBody>
          <a:bodyPr/>
          <a:lstStyle/>
          <a:p>
            <a:fld id="{B656B914-0A3C-4A58-9307-FEAFB99B5742}" type="datetimeFigureOut">
              <a:rPr lang="ru-RU" smtClean="0"/>
              <a:t>03.04.2023</a:t>
            </a:fld>
            <a:endParaRPr lang="ru-RU"/>
          </a:p>
        </p:txBody>
      </p:sp>
      <p:sp>
        <p:nvSpPr>
          <p:cNvPr id="3" name="Нижний колонтитул 2">
            <a:extLst>
              <a:ext uri="{FF2B5EF4-FFF2-40B4-BE49-F238E27FC236}">
                <a16:creationId xmlns:a16="http://schemas.microsoft.com/office/drawing/2014/main" id="{F81BE22B-D3AE-C2E0-FF9C-08E3E92AF3AB}"/>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8855C7D9-008F-A554-E963-BF106B871DBA}"/>
              </a:ext>
            </a:extLst>
          </p:cNvPr>
          <p:cNvSpPr>
            <a:spLocks noGrp="1"/>
          </p:cNvSpPr>
          <p:nvPr>
            <p:ph type="sldNum" sz="quarter" idx="12"/>
          </p:nvPr>
        </p:nvSpPr>
        <p:spPr/>
        <p:txBody>
          <a:bodyPr/>
          <a:lstStyle/>
          <a:p>
            <a:fld id="{50E0DF86-967D-45B4-93E2-510B4E5156D2}" type="slidenum">
              <a:rPr lang="ru-RU" smtClean="0"/>
              <a:t>‹#›</a:t>
            </a:fld>
            <a:endParaRPr lang="ru-RU"/>
          </a:p>
        </p:txBody>
      </p:sp>
    </p:spTree>
    <p:extLst>
      <p:ext uri="{BB962C8B-B14F-4D97-AF65-F5344CB8AC3E}">
        <p14:creationId xmlns:p14="http://schemas.microsoft.com/office/powerpoint/2010/main" val="1092986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D470A10-4003-29BE-88E7-A207BF73F278}"/>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EFE1EDF3-9FD3-5DC2-BB53-470698C2F4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7E3B6C71-BC09-2226-3782-3AA6A2DD65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9EED3062-66F5-301A-5DBC-504170C482E9}"/>
              </a:ext>
            </a:extLst>
          </p:cNvPr>
          <p:cNvSpPr>
            <a:spLocks noGrp="1"/>
          </p:cNvSpPr>
          <p:nvPr>
            <p:ph type="dt" sz="half" idx="10"/>
          </p:nvPr>
        </p:nvSpPr>
        <p:spPr/>
        <p:txBody>
          <a:bodyPr/>
          <a:lstStyle/>
          <a:p>
            <a:fld id="{B656B914-0A3C-4A58-9307-FEAFB99B5742}" type="datetimeFigureOut">
              <a:rPr lang="ru-RU" smtClean="0"/>
              <a:t>03.04.2023</a:t>
            </a:fld>
            <a:endParaRPr lang="ru-RU"/>
          </a:p>
        </p:txBody>
      </p:sp>
      <p:sp>
        <p:nvSpPr>
          <p:cNvPr id="6" name="Нижний колонтитул 5">
            <a:extLst>
              <a:ext uri="{FF2B5EF4-FFF2-40B4-BE49-F238E27FC236}">
                <a16:creationId xmlns:a16="http://schemas.microsoft.com/office/drawing/2014/main" id="{F83412CF-BDD5-AFFB-C657-F60854EB59EE}"/>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C0851D32-0539-4815-3707-05DFC664E3E2}"/>
              </a:ext>
            </a:extLst>
          </p:cNvPr>
          <p:cNvSpPr>
            <a:spLocks noGrp="1"/>
          </p:cNvSpPr>
          <p:nvPr>
            <p:ph type="sldNum" sz="quarter" idx="12"/>
          </p:nvPr>
        </p:nvSpPr>
        <p:spPr/>
        <p:txBody>
          <a:bodyPr/>
          <a:lstStyle/>
          <a:p>
            <a:fld id="{50E0DF86-967D-45B4-93E2-510B4E5156D2}" type="slidenum">
              <a:rPr lang="ru-RU" smtClean="0"/>
              <a:t>‹#›</a:t>
            </a:fld>
            <a:endParaRPr lang="ru-RU"/>
          </a:p>
        </p:txBody>
      </p:sp>
    </p:spTree>
    <p:extLst>
      <p:ext uri="{BB962C8B-B14F-4D97-AF65-F5344CB8AC3E}">
        <p14:creationId xmlns:p14="http://schemas.microsoft.com/office/powerpoint/2010/main" val="2566665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6329F7B-40FB-7641-779D-65C05FEC6C66}"/>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37531DBC-FD0D-17CC-75F9-36B97E4EB2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p>
        </p:txBody>
      </p:sp>
      <p:sp>
        <p:nvSpPr>
          <p:cNvPr id="4" name="Текст 3">
            <a:extLst>
              <a:ext uri="{FF2B5EF4-FFF2-40B4-BE49-F238E27FC236}">
                <a16:creationId xmlns:a16="http://schemas.microsoft.com/office/drawing/2014/main" id="{737A1618-9DBF-6923-F4DD-332D11CC13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F4F6A848-3A7F-7C02-D346-63F9732F8AB6}"/>
              </a:ext>
            </a:extLst>
          </p:cNvPr>
          <p:cNvSpPr>
            <a:spLocks noGrp="1"/>
          </p:cNvSpPr>
          <p:nvPr>
            <p:ph type="dt" sz="half" idx="10"/>
          </p:nvPr>
        </p:nvSpPr>
        <p:spPr/>
        <p:txBody>
          <a:bodyPr/>
          <a:lstStyle/>
          <a:p>
            <a:fld id="{B656B914-0A3C-4A58-9307-FEAFB99B5742}" type="datetimeFigureOut">
              <a:rPr lang="ru-RU" smtClean="0"/>
              <a:t>03.04.2023</a:t>
            </a:fld>
            <a:endParaRPr lang="ru-RU"/>
          </a:p>
        </p:txBody>
      </p:sp>
      <p:sp>
        <p:nvSpPr>
          <p:cNvPr id="6" name="Нижний колонтитул 5">
            <a:extLst>
              <a:ext uri="{FF2B5EF4-FFF2-40B4-BE49-F238E27FC236}">
                <a16:creationId xmlns:a16="http://schemas.microsoft.com/office/drawing/2014/main" id="{451F5DFD-805D-9AC9-1AF9-90D9322143EA}"/>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1538CA8A-84BF-AE02-B366-563591D58CE3}"/>
              </a:ext>
            </a:extLst>
          </p:cNvPr>
          <p:cNvSpPr>
            <a:spLocks noGrp="1"/>
          </p:cNvSpPr>
          <p:nvPr>
            <p:ph type="sldNum" sz="quarter" idx="12"/>
          </p:nvPr>
        </p:nvSpPr>
        <p:spPr/>
        <p:txBody>
          <a:bodyPr/>
          <a:lstStyle/>
          <a:p>
            <a:fld id="{50E0DF86-967D-45B4-93E2-510B4E5156D2}" type="slidenum">
              <a:rPr lang="ru-RU" smtClean="0"/>
              <a:t>‹#›</a:t>
            </a:fld>
            <a:endParaRPr lang="ru-RU"/>
          </a:p>
        </p:txBody>
      </p:sp>
    </p:spTree>
    <p:extLst>
      <p:ext uri="{BB962C8B-B14F-4D97-AF65-F5344CB8AC3E}">
        <p14:creationId xmlns:p14="http://schemas.microsoft.com/office/powerpoint/2010/main" val="2248124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C191A"/>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56F7A26-0C7E-C13E-0D5A-F725A8F6C1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EB982743-48FC-27C9-1C97-C8E64EEEDC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49BEF6F2-D5EA-9DA7-84F0-1A41CEF41E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56B914-0A3C-4A58-9307-FEAFB99B5742}" type="datetimeFigureOut">
              <a:rPr lang="ru-RU" smtClean="0"/>
              <a:t>03.04.2023</a:t>
            </a:fld>
            <a:endParaRPr lang="ru-RU"/>
          </a:p>
        </p:txBody>
      </p:sp>
      <p:sp>
        <p:nvSpPr>
          <p:cNvPr id="5" name="Нижний колонтитул 4">
            <a:extLst>
              <a:ext uri="{FF2B5EF4-FFF2-40B4-BE49-F238E27FC236}">
                <a16:creationId xmlns:a16="http://schemas.microsoft.com/office/drawing/2014/main" id="{D6CD778C-28FD-586D-3CF6-08EC7B9349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C72FD6D2-2BAA-DF08-FA78-12D0787445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E0DF86-967D-45B4-93E2-510B4E5156D2}" type="slidenum">
              <a:rPr lang="ru-RU" smtClean="0"/>
              <a:t>‹#›</a:t>
            </a:fld>
            <a:endParaRPr lang="ru-RU"/>
          </a:p>
        </p:txBody>
      </p:sp>
    </p:spTree>
    <p:extLst>
      <p:ext uri="{BB962C8B-B14F-4D97-AF65-F5344CB8AC3E}">
        <p14:creationId xmlns:p14="http://schemas.microsoft.com/office/powerpoint/2010/main" val="29233404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BCFFC59-B446-D934-A48A-64DBB6608DDD}"/>
              </a:ext>
            </a:extLst>
          </p:cNvPr>
          <p:cNvSpPr>
            <a:spLocks noGrp="1"/>
          </p:cNvSpPr>
          <p:nvPr>
            <p:ph type="ctrTitle"/>
          </p:nvPr>
        </p:nvSpPr>
        <p:spPr>
          <a:xfrm>
            <a:off x="-210049" y="1760033"/>
            <a:ext cx="10281614" cy="1783800"/>
          </a:xfrm>
        </p:spPr>
        <p:txBody>
          <a:bodyPr>
            <a:normAutofit/>
          </a:bodyPr>
          <a:lstStyle/>
          <a:p>
            <a:r>
              <a:rPr lang="ru-RU" b="1" dirty="0">
                <a:solidFill>
                  <a:srgbClr val="E8DFC5"/>
                </a:solidFill>
                <a:latin typeface="Montserrat SemiBold" panose="00000700000000000000" pitchFamily="2" charset="-52"/>
              </a:rPr>
              <a:t>Развивайте качественные отношения</a:t>
            </a:r>
          </a:p>
        </p:txBody>
      </p:sp>
      <p:sp>
        <p:nvSpPr>
          <p:cNvPr id="3" name="Подзаголовок 2">
            <a:extLst>
              <a:ext uri="{FF2B5EF4-FFF2-40B4-BE49-F238E27FC236}">
                <a16:creationId xmlns:a16="http://schemas.microsoft.com/office/drawing/2014/main" id="{1499E66C-C10B-B7DE-2FBE-A1262D4D8E35}"/>
              </a:ext>
            </a:extLst>
          </p:cNvPr>
          <p:cNvSpPr>
            <a:spLocks noGrp="1"/>
          </p:cNvSpPr>
          <p:nvPr>
            <p:ph type="subTitle" idx="1"/>
          </p:nvPr>
        </p:nvSpPr>
        <p:spPr>
          <a:xfrm>
            <a:off x="3501190" y="6226794"/>
            <a:ext cx="6340642" cy="400794"/>
          </a:xfrm>
        </p:spPr>
        <p:txBody>
          <a:bodyPr>
            <a:normAutofit lnSpcReduction="10000"/>
          </a:bodyPr>
          <a:lstStyle/>
          <a:p>
            <a:r>
              <a:rPr lang="ru-RU" dirty="0">
                <a:solidFill>
                  <a:srgbClr val="E8DFC5"/>
                </a:solidFill>
                <a:latin typeface="Montserrat" panose="00000500000000000000" pitchFamily="2" charset="-52"/>
              </a:rPr>
              <a:t>Отдел управления ресурсами</a:t>
            </a:r>
          </a:p>
        </p:txBody>
      </p:sp>
      <p:sp>
        <p:nvSpPr>
          <p:cNvPr id="5" name="TextBox 4">
            <a:extLst>
              <a:ext uri="{FF2B5EF4-FFF2-40B4-BE49-F238E27FC236}">
                <a16:creationId xmlns:a16="http://schemas.microsoft.com/office/drawing/2014/main" id="{CF4A9DCE-F7BB-EC81-7B89-D67D96E14E20}"/>
              </a:ext>
            </a:extLst>
          </p:cNvPr>
          <p:cNvSpPr txBox="1"/>
          <p:nvPr/>
        </p:nvSpPr>
        <p:spPr>
          <a:xfrm>
            <a:off x="3048778" y="3244334"/>
            <a:ext cx="6097554" cy="369332"/>
          </a:xfrm>
          <a:prstGeom prst="rect">
            <a:avLst/>
          </a:prstGeom>
          <a:noFill/>
        </p:spPr>
        <p:txBody>
          <a:bodyPr wrap="square">
            <a:spAutoFit/>
          </a:bodyPr>
          <a:lstStyle/>
          <a:p>
            <a:endParaRPr lang="ru-RU" dirty="0"/>
          </a:p>
        </p:txBody>
      </p:sp>
      <p:sp>
        <p:nvSpPr>
          <p:cNvPr id="7" name="TextBox 6">
            <a:extLst>
              <a:ext uri="{FF2B5EF4-FFF2-40B4-BE49-F238E27FC236}">
                <a16:creationId xmlns:a16="http://schemas.microsoft.com/office/drawing/2014/main" id="{C264F293-DEF0-76EA-57B4-BDF3D6AB9B76}"/>
              </a:ext>
            </a:extLst>
          </p:cNvPr>
          <p:cNvSpPr txBox="1"/>
          <p:nvPr/>
        </p:nvSpPr>
        <p:spPr>
          <a:xfrm>
            <a:off x="3048778" y="3244334"/>
            <a:ext cx="6097554" cy="369332"/>
          </a:xfrm>
          <a:prstGeom prst="rect">
            <a:avLst/>
          </a:prstGeom>
          <a:noFill/>
        </p:spPr>
        <p:txBody>
          <a:bodyPr wrap="square">
            <a:spAutoFit/>
          </a:bodyPr>
          <a:lstStyle/>
          <a:p>
            <a:endParaRPr lang="ru-RU" dirty="0"/>
          </a:p>
        </p:txBody>
      </p:sp>
      <p:sp>
        <p:nvSpPr>
          <p:cNvPr id="10" name="Прямоугольник 9">
            <a:extLst>
              <a:ext uri="{FF2B5EF4-FFF2-40B4-BE49-F238E27FC236}">
                <a16:creationId xmlns:a16="http://schemas.microsoft.com/office/drawing/2014/main" id="{5064B8BF-57D5-EABF-DAA5-740BE30EEE83}"/>
              </a:ext>
            </a:extLst>
          </p:cNvPr>
          <p:cNvSpPr/>
          <p:nvPr/>
        </p:nvSpPr>
        <p:spPr>
          <a:xfrm flipV="1">
            <a:off x="156411" y="3507831"/>
            <a:ext cx="9526685" cy="45719"/>
          </a:xfrm>
          <a:prstGeom prst="rect">
            <a:avLst/>
          </a:prstGeom>
          <a:solidFill>
            <a:srgbClr val="E8DFC5"/>
          </a:solidFill>
          <a:ln>
            <a:solidFill>
              <a:srgbClr val="E8D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a:extLst>
              <a:ext uri="{FF2B5EF4-FFF2-40B4-BE49-F238E27FC236}">
                <a16:creationId xmlns:a16="http://schemas.microsoft.com/office/drawing/2014/main" id="{893704EA-FB22-EA31-0C04-001034A60267}"/>
              </a:ext>
            </a:extLst>
          </p:cNvPr>
          <p:cNvSpPr/>
          <p:nvPr/>
        </p:nvSpPr>
        <p:spPr>
          <a:xfrm rot="16200000" flipV="1">
            <a:off x="7007259" y="3362885"/>
            <a:ext cx="6025840" cy="102772"/>
          </a:xfrm>
          <a:prstGeom prst="rect">
            <a:avLst/>
          </a:prstGeom>
          <a:solidFill>
            <a:srgbClr val="E8DFC5"/>
          </a:solidFill>
          <a:ln>
            <a:solidFill>
              <a:srgbClr val="E8D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5" name="Рисунок 14">
            <a:extLst>
              <a:ext uri="{FF2B5EF4-FFF2-40B4-BE49-F238E27FC236}">
                <a16:creationId xmlns:a16="http://schemas.microsoft.com/office/drawing/2014/main" id="{60FECE37-FA0E-3807-D4BB-B4D124D628D7}"/>
              </a:ext>
            </a:extLst>
          </p:cNvPr>
          <p:cNvPicPr>
            <a:picLocks noChangeAspect="1"/>
          </p:cNvPicPr>
          <p:nvPr/>
        </p:nvPicPr>
        <p:blipFill>
          <a:blip r:embed="rId4">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357262" y="4963886"/>
            <a:ext cx="1673448" cy="1673448"/>
          </a:xfrm>
          <a:prstGeom prst="rect">
            <a:avLst/>
          </a:prstGeom>
        </p:spPr>
      </p:pic>
    </p:spTree>
    <p:extLst>
      <p:ext uri="{BB962C8B-B14F-4D97-AF65-F5344CB8AC3E}">
        <p14:creationId xmlns:p14="http://schemas.microsoft.com/office/powerpoint/2010/main" val="19336598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a:extLst>
              <a:ext uri="{FF2B5EF4-FFF2-40B4-BE49-F238E27FC236}">
                <a16:creationId xmlns:a16="http://schemas.microsoft.com/office/drawing/2014/main" id="{CCCE8F83-B07A-7D03-C644-D15D93CBAE68}"/>
              </a:ext>
            </a:extLst>
          </p:cNvPr>
          <p:cNvSpPr/>
          <p:nvPr/>
        </p:nvSpPr>
        <p:spPr>
          <a:xfrm>
            <a:off x="396000" y="1620000"/>
            <a:ext cx="11079479" cy="4728411"/>
          </a:xfrm>
          <a:prstGeom prst="rect">
            <a:avLst/>
          </a:prstGeom>
          <a:solidFill>
            <a:srgbClr val="303030"/>
          </a:solidFill>
          <a:ln>
            <a:solidFill>
              <a:srgbClr val="3030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Объект 2">
            <a:extLst>
              <a:ext uri="{FF2B5EF4-FFF2-40B4-BE49-F238E27FC236}">
                <a16:creationId xmlns:a16="http://schemas.microsoft.com/office/drawing/2014/main" id="{EB6B733E-2B91-E2A4-D3F7-3129324C33A0}"/>
              </a:ext>
            </a:extLst>
          </p:cNvPr>
          <p:cNvSpPr>
            <a:spLocks noGrp="1"/>
          </p:cNvSpPr>
          <p:nvPr>
            <p:ph idx="1"/>
          </p:nvPr>
        </p:nvSpPr>
        <p:spPr>
          <a:xfrm>
            <a:off x="1960881" y="1583531"/>
            <a:ext cx="9504680" cy="4351338"/>
          </a:xfrm>
        </p:spPr>
        <p:txBody>
          <a:bodyPr>
            <a:normAutofit/>
          </a:bodyPr>
          <a:lstStyle/>
          <a:p>
            <a:pPr marL="0" indent="0">
              <a:buNone/>
            </a:pPr>
            <a:endParaRPr lang="ru-RU" sz="2200" dirty="0">
              <a:solidFill>
                <a:srgbClr val="E8DFC5"/>
              </a:solidFill>
              <a:effectLst/>
              <a:latin typeface="Montserrat" panose="00000500000000000000" pitchFamily="2" charset="-52"/>
              <a:ea typeface="Calibri" panose="020F0502020204030204" pitchFamily="34" charset="0"/>
            </a:endParaRPr>
          </a:p>
          <a:p>
            <a:pPr marL="0" indent="0">
              <a:buNone/>
            </a:pPr>
            <a:endParaRPr lang="ru-RU" sz="2200" dirty="0">
              <a:solidFill>
                <a:srgbClr val="E8DFC5"/>
              </a:solidFill>
              <a:latin typeface="Montserrat" panose="00000500000000000000" pitchFamily="2" charset="-52"/>
              <a:ea typeface="Calibri" panose="020F0502020204030204" pitchFamily="34" charset="0"/>
            </a:endParaRPr>
          </a:p>
          <a:p>
            <a:pPr marL="0" indent="0">
              <a:buNone/>
            </a:pPr>
            <a:r>
              <a:rPr lang="ru-RU" sz="3600" dirty="0">
                <a:solidFill>
                  <a:srgbClr val="E8DFC5"/>
                </a:solidFill>
                <a:effectLst/>
                <a:latin typeface="Montserrat" panose="00000500000000000000" pitchFamily="2" charset="-52"/>
                <a:ea typeface="Calibri" panose="020F0502020204030204" pitchFamily="34" charset="0"/>
              </a:rPr>
              <a:t>“…всякий человек да будет скор на </a:t>
            </a:r>
            <a:r>
              <a:rPr lang="ru-RU" sz="3600" dirty="0" err="1">
                <a:solidFill>
                  <a:srgbClr val="E8DFC5"/>
                </a:solidFill>
                <a:effectLst/>
                <a:latin typeface="Montserrat" panose="00000500000000000000" pitchFamily="2" charset="-52"/>
                <a:ea typeface="Calibri" panose="020F0502020204030204" pitchFamily="34" charset="0"/>
              </a:rPr>
              <a:t>слышание</a:t>
            </a:r>
            <a:r>
              <a:rPr lang="ru-RU" sz="3600" dirty="0">
                <a:solidFill>
                  <a:srgbClr val="E8DFC5"/>
                </a:solidFill>
                <a:effectLst/>
                <a:latin typeface="Montserrat" panose="00000500000000000000" pitchFamily="2" charset="-52"/>
                <a:ea typeface="Calibri" panose="020F0502020204030204" pitchFamily="34" charset="0"/>
              </a:rPr>
              <a:t>, медлен на слова, медлен на гнев”</a:t>
            </a:r>
          </a:p>
          <a:p>
            <a:pPr marL="0" indent="0" algn="r">
              <a:buNone/>
            </a:pPr>
            <a:r>
              <a:rPr lang="ru-RU" sz="3600" dirty="0">
                <a:solidFill>
                  <a:srgbClr val="E8DFC5"/>
                </a:solidFill>
                <a:latin typeface="Montserrat" panose="00000500000000000000" pitchFamily="2" charset="-52"/>
                <a:ea typeface="Calibri" panose="020F0502020204030204" pitchFamily="34" charset="0"/>
              </a:rPr>
              <a:t>Иакова 1:19</a:t>
            </a:r>
            <a:endParaRPr lang="ru-RU" sz="3600" dirty="0">
              <a:solidFill>
                <a:srgbClr val="E8DFC5"/>
              </a:solidFill>
              <a:effectLst/>
              <a:latin typeface="Montserrat" panose="00000500000000000000" pitchFamily="2" charset="-52"/>
              <a:ea typeface="Calibri" panose="020F0502020204030204" pitchFamily="34" charset="0"/>
            </a:endParaRPr>
          </a:p>
        </p:txBody>
      </p:sp>
      <p:sp>
        <p:nvSpPr>
          <p:cNvPr id="4" name="Заголовок 1">
            <a:extLst>
              <a:ext uri="{FF2B5EF4-FFF2-40B4-BE49-F238E27FC236}">
                <a16:creationId xmlns:a16="http://schemas.microsoft.com/office/drawing/2014/main" id="{6325B801-4E0D-358A-D191-14C1415958D9}"/>
              </a:ext>
            </a:extLst>
          </p:cNvPr>
          <p:cNvSpPr txBox="1">
            <a:spLocks/>
          </p:cNvSpPr>
          <p:nvPr/>
        </p:nvSpPr>
        <p:spPr>
          <a:xfrm>
            <a:off x="2044700" y="500062"/>
            <a:ext cx="942085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b="1" dirty="0">
                <a:solidFill>
                  <a:srgbClr val="E8DFC5"/>
                </a:solidFill>
                <a:latin typeface="Montserrat" panose="00000500000000000000" pitchFamily="2" charset="-52"/>
              </a:rPr>
              <a:t>ОБЩАЙТЕСЬ МЕЖДУ СОБОЙ</a:t>
            </a:r>
          </a:p>
        </p:txBody>
      </p:sp>
      <p:sp>
        <p:nvSpPr>
          <p:cNvPr id="5" name="Прямоугольник 4">
            <a:extLst>
              <a:ext uri="{FF2B5EF4-FFF2-40B4-BE49-F238E27FC236}">
                <a16:creationId xmlns:a16="http://schemas.microsoft.com/office/drawing/2014/main" id="{54742E23-9057-9D8E-0251-DC76BF5E5F21}"/>
              </a:ext>
            </a:extLst>
          </p:cNvPr>
          <p:cNvSpPr/>
          <p:nvPr/>
        </p:nvSpPr>
        <p:spPr>
          <a:xfrm rot="16200000">
            <a:off x="-970278" y="3417253"/>
            <a:ext cx="5816599" cy="45719"/>
          </a:xfrm>
          <a:prstGeom prst="rect">
            <a:avLst/>
          </a:prstGeom>
          <a:solidFill>
            <a:srgbClr val="E8DFC5"/>
          </a:solidFill>
          <a:ln>
            <a:solidFill>
              <a:srgbClr val="E8D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a:extLst>
              <a:ext uri="{FF2B5EF4-FFF2-40B4-BE49-F238E27FC236}">
                <a16:creationId xmlns:a16="http://schemas.microsoft.com/office/drawing/2014/main" id="{1610EED7-973D-E45F-FDEE-90221264124B}"/>
              </a:ext>
            </a:extLst>
          </p:cNvPr>
          <p:cNvSpPr/>
          <p:nvPr/>
        </p:nvSpPr>
        <p:spPr>
          <a:xfrm flipV="1">
            <a:off x="386081" y="1583530"/>
            <a:ext cx="11079479" cy="45719"/>
          </a:xfrm>
          <a:prstGeom prst="rect">
            <a:avLst/>
          </a:prstGeom>
          <a:solidFill>
            <a:srgbClr val="E8DFC5"/>
          </a:solidFill>
          <a:ln>
            <a:solidFill>
              <a:srgbClr val="E8D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a:extLst>
              <a:ext uri="{FF2B5EF4-FFF2-40B4-BE49-F238E27FC236}">
                <a16:creationId xmlns:a16="http://schemas.microsoft.com/office/drawing/2014/main" id="{153F7686-90DD-F56D-98A3-6F2732ED9C12}"/>
              </a:ext>
            </a:extLst>
          </p:cNvPr>
          <p:cNvSpPr>
            <a:spLocks/>
          </p:cNvSpPr>
          <p:nvPr/>
        </p:nvSpPr>
        <p:spPr>
          <a:xfrm rot="16200000">
            <a:off x="8306715" y="6204600"/>
            <a:ext cx="1260000" cy="46800"/>
          </a:xfrm>
          <a:prstGeom prst="rect">
            <a:avLst/>
          </a:prstGeom>
          <a:solidFill>
            <a:srgbClr val="E8DFC5"/>
          </a:solidFill>
          <a:ln>
            <a:solidFill>
              <a:srgbClr val="E8D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a:extLst>
              <a:ext uri="{FF2B5EF4-FFF2-40B4-BE49-F238E27FC236}">
                <a16:creationId xmlns:a16="http://schemas.microsoft.com/office/drawing/2014/main" id="{CB8DBA0B-CC07-167A-9FBB-00EA34D51A8E}"/>
              </a:ext>
            </a:extLst>
          </p:cNvPr>
          <p:cNvSpPr/>
          <p:nvPr/>
        </p:nvSpPr>
        <p:spPr>
          <a:xfrm flipV="1">
            <a:off x="8365981" y="5971338"/>
            <a:ext cx="3816000" cy="45719"/>
          </a:xfrm>
          <a:prstGeom prst="rect">
            <a:avLst/>
          </a:prstGeom>
          <a:solidFill>
            <a:srgbClr val="E8DFC5"/>
          </a:solidFill>
          <a:ln>
            <a:solidFill>
              <a:srgbClr val="E8D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2" name="Группа 11">
            <a:extLst>
              <a:ext uri="{FF2B5EF4-FFF2-40B4-BE49-F238E27FC236}">
                <a16:creationId xmlns:a16="http://schemas.microsoft.com/office/drawing/2014/main" id="{032F5927-0884-AC7D-4743-6873010ACA79}"/>
              </a:ext>
            </a:extLst>
          </p:cNvPr>
          <p:cNvGrpSpPr/>
          <p:nvPr/>
        </p:nvGrpSpPr>
        <p:grpSpPr>
          <a:xfrm>
            <a:off x="8377310" y="5598000"/>
            <a:ext cx="3816000" cy="1260000"/>
            <a:chOff x="8377310" y="5598000"/>
            <a:chExt cx="3816000" cy="1260000"/>
          </a:xfrm>
        </p:grpSpPr>
        <p:sp>
          <p:nvSpPr>
            <p:cNvPr id="2" name="Прямоугольник 1">
              <a:extLst>
                <a:ext uri="{FF2B5EF4-FFF2-40B4-BE49-F238E27FC236}">
                  <a16:creationId xmlns:a16="http://schemas.microsoft.com/office/drawing/2014/main" id="{83D1FF2B-142A-C361-A662-65468E5DEBDE}"/>
                </a:ext>
              </a:extLst>
            </p:cNvPr>
            <p:cNvSpPr>
              <a:spLocks/>
            </p:cNvSpPr>
            <p:nvPr/>
          </p:nvSpPr>
          <p:spPr>
            <a:xfrm rot="16200000">
              <a:off x="8318044" y="6204600"/>
              <a:ext cx="1260000" cy="46800"/>
            </a:xfrm>
            <a:prstGeom prst="rect">
              <a:avLst/>
            </a:prstGeom>
            <a:solidFill>
              <a:srgbClr val="E8DFC5"/>
            </a:solidFill>
            <a:ln>
              <a:solidFill>
                <a:srgbClr val="E8D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a:extLst>
                <a:ext uri="{FF2B5EF4-FFF2-40B4-BE49-F238E27FC236}">
                  <a16:creationId xmlns:a16="http://schemas.microsoft.com/office/drawing/2014/main" id="{4485E129-9F94-32A2-DFE6-2C89FE2A614F}"/>
                </a:ext>
              </a:extLst>
            </p:cNvPr>
            <p:cNvSpPr/>
            <p:nvPr/>
          </p:nvSpPr>
          <p:spPr>
            <a:xfrm flipV="1">
              <a:off x="8377310" y="5971338"/>
              <a:ext cx="3816000" cy="45719"/>
            </a:xfrm>
            <a:prstGeom prst="rect">
              <a:avLst/>
            </a:prstGeom>
            <a:solidFill>
              <a:srgbClr val="E8DFC5"/>
            </a:solidFill>
            <a:ln>
              <a:solidFill>
                <a:srgbClr val="E8D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3" name="Заголовок 1">
            <a:extLst>
              <a:ext uri="{FF2B5EF4-FFF2-40B4-BE49-F238E27FC236}">
                <a16:creationId xmlns:a16="http://schemas.microsoft.com/office/drawing/2014/main" id="{654398C8-CD3D-89F8-F167-D4A0F3CC6EA4}"/>
              </a:ext>
            </a:extLst>
          </p:cNvPr>
          <p:cNvSpPr>
            <a:spLocks noGrp="1"/>
          </p:cNvSpPr>
          <p:nvPr>
            <p:ph type="title"/>
          </p:nvPr>
        </p:nvSpPr>
        <p:spPr>
          <a:xfrm>
            <a:off x="411481" y="547370"/>
            <a:ext cx="1524000" cy="1149668"/>
          </a:xfrm>
        </p:spPr>
        <p:txBody>
          <a:bodyPr>
            <a:normAutofit/>
          </a:bodyPr>
          <a:lstStyle/>
          <a:p>
            <a:pPr algn="ctr"/>
            <a:r>
              <a:rPr lang="ru-RU" sz="7200" b="1" dirty="0">
                <a:solidFill>
                  <a:srgbClr val="E8DFC5"/>
                </a:solidFill>
                <a:latin typeface="Montserrat" panose="00000500000000000000" pitchFamily="2" charset="-52"/>
              </a:rPr>
              <a:t>3.</a:t>
            </a:r>
          </a:p>
        </p:txBody>
      </p:sp>
    </p:spTree>
    <p:extLst>
      <p:ext uri="{BB962C8B-B14F-4D97-AF65-F5344CB8AC3E}">
        <p14:creationId xmlns:p14="http://schemas.microsoft.com/office/powerpoint/2010/main" val="30702834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BCFFC59-B446-D934-A48A-64DBB6608DDD}"/>
              </a:ext>
            </a:extLst>
          </p:cNvPr>
          <p:cNvSpPr>
            <a:spLocks noGrp="1"/>
          </p:cNvSpPr>
          <p:nvPr>
            <p:ph type="ctrTitle"/>
          </p:nvPr>
        </p:nvSpPr>
        <p:spPr>
          <a:xfrm>
            <a:off x="96252" y="-1179110"/>
            <a:ext cx="8073189" cy="1783800"/>
          </a:xfrm>
        </p:spPr>
        <p:txBody>
          <a:bodyPr>
            <a:normAutofit/>
          </a:bodyPr>
          <a:lstStyle/>
          <a:p>
            <a:r>
              <a:rPr lang="ru-RU" sz="2800" b="1" dirty="0">
                <a:solidFill>
                  <a:srgbClr val="E8DFC5"/>
                </a:solidFill>
                <a:latin typeface="Montserrat SemiBold" panose="00000700000000000000" pitchFamily="2" charset="-52"/>
              </a:rPr>
              <a:t>Принципы качественных отношений:</a:t>
            </a:r>
          </a:p>
        </p:txBody>
      </p:sp>
      <p:sp>
        <p:nvSpPr>
          <p:cNvPr id="3" name="Подзаголовок 2">
            <a:extLst>
              <a:ext uri="{FF2B5EF4-FFF2-40B4-BE49-F238E27FC236}">
                <a16:creationId xmlns:a16="http://schemas.microsoft.com/office/drawing/2014/main" id="{1499E66C-C10B-B7DE-2FBE-A1262D4D8E35}"/>
              </a:ext>
            </a:extLst>
          </p:cNvPr>
          <p:cNvSpPr>
            <a:spLocks noGrp="1"/>
          </p:cNvSpPr>
          <p:nvPr>
            <p:ph type="subTitle" idx="1"/>
          </p:nvPr>
        </p:nvSpPr>
        <p:spPr>
          <a:xfrm>
            <a:off x="793100" y="1173380"/>
            <a:ext cx="9006219" cy="5079930"/>
          </a:xfrm>
        </p:spPr>
        <p:txBody>
          <a:bodyPr>
            <a:noAutofit/>
          </a:bodyPr>
          <a:lstStyle/>
          <a:p>
            <a:pPr marL="514350" indent="-514350" algn="l">
              <a:buAutoNum type="arabicPeriod"/>
            </a:pPr>
            <a:r>
              <a:rPr lang="ru-RU" sz="3000" dirty="0">
                <a:solidFill>
                  <a:srgbClr val="E8DFC5"/>
                </a:solidFill>
                <a:latin typeface="Montserrat" panose="00000500000000000000" pitchFamily="2" charset="-52"/>
              </a:rPr>
              <a:t>Брак – дар от Бога</a:t>
            </a:r>
          </a:p>
          <a:p>
            <a:pPr marL="514350" indent="-514350" algn="l">
              <a:buAutoNum type="arabicPeriod"/>
            </a:pPr>
            <a:r>
              <a:rPr lang="ru-RU" sz="3000" dirty="0">
                <a:solidFill>
                  <a:srgbClr val="E8DFC5"/>
                </a:solidFill>
                <a:latin typeface="Montserrat" panose="00000500000000000000" pitchFamily="2" charset="-52"/>
              </a:rPr>
              <a:t>Молитва друг за друга</a:t>
            </a:r>
          </a:p>
          <a:p>
            <a:pPr marL="514350" indent="-514350" algn="l">
              <a:buAutoNum type="arabicPeriod"/>
            </a:pPr>
            <a:r>
              <a:rPr lang="ru-RU" sz="3000" dirty="0">
                <a:solidFill>
                  <a:srgbClr val="E8DFC5"/>
                </a:solidFill>
                <a:latin typeface="Montserrat" panose="00000500000000000000" pitchFamily="2" charset="-52"/>
              </a:rPr>
              <a:t>Общайтесь между собой</a:t>
            </a:r>
          </a:p>
          <a:p>
            <a:pPr marL="514350" indent="-514350" algn="l">
              <a:buAutoNum type="arabicPeriod"/>
            </a:pPr>
            <a:r>
              <a:rPr lang="ru-RU" sz="3000" dirty="0">
                <a:solidFill>
                  <a:srgbClr val="E8DFC5"/>
                </a:solidFill>
                <a:latin typeface="Montserrat" panose="00000500000000000000" pitchFamily="2" charset="-52"/>
              </a:rPr>
              <a:t>Делайте приятное супругу</a:t>
            </a:r>
          </a:p>
          <a:p>
            <a:pPr marL="514350" indent="-514350" algn="l">
              <a:buAutoNum type="arabicPeriod"/>
            </a:pPr>
            <a:endParaRPr lang="ru-RU" sz="3000" dirty="0">
              <a:solidFill>
                <a:srgbClr val="E8DFC5"/>
              </a:solidFill>
              <a:latin typeface="Montserrat" panose="00000500000000000000" pitchFamily="2" charset="-52"/>
            </a:endParaRPr>
          </a:p>
        </p:txBody>
      </p:sp>
      <p:sp>
        <p:nvSpPr>
          <p:cNvPr id="10" name="Прямоугольник 9">
            <a:extLst>
              <a:ext uri="{FF2B5EF4-FFF2-40B4-BE49-F238E27FC236}">
                <a16:creationId xmlns:a16="http://schemas.microsoft.com/office/drawing/2014/main" id="{5064B8BF-57D5-EABF-DAA5-740BE30EEE83}"/>
              </a:ext>
            </a:extLst>
          </p:cNvPr>
          <p:cNvSpPr/>
          <p:nvPr/>
        </p:nvSpPr>
        <p:spPr>
          <a:xfrm flipV="1">
            <a:off x="529389" y="574114"/>
            <a:ext cx="7200000" cy="45719"/>
          </a:xfrm>
          <a:prstGeom prst="rect">
            <a:avLst/>
          </a:prstGeom>
          <a:solidFill>
            <a:srgbClr val="E8DFC5"/>
          </a:solidFill>
          <a:ln>
            <a:solidFill>
              <a:srgbClr val="E8D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a:extLst>
              <a:ext uri="{FF2B5EF4-FFF2-40B4-BE49-F238E27FC236}">
                <a16:creationId xmlns:a16="http://schemas.microsoft.com/office/drawing/2014/main" id="{893704EA-FB22-EA31-0C04-001034A60267}"/>
              </a:ext>
            </a:extLst>
          </p:cNvPr>
          <p:cNvSpPr/>
          <p:nvPr/>
        </p:nvSpPr>
        <p:spPr>
          <a:xfrm rot="16200000" flipV="1">
            <a:off x="7007259" y="3362885"/>
            <a:ext cx="6025840" cy="102772"/>
          </a:xfrm>
          <a:prstGeom prst="rect">
            <a:avLst/>
          </a:prstGeom>
          <a:solidFill>
            <a:srgbClr val="E8DFC5"/>
          </a:solidFill>
          <a:ln>
            <a:solidFill>
              <a:srgbClr val="E8D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5" name="Рисунок 14">
            <a:extLst>
              <a:ext uri="{FF2B5EF4-FFF2-40B4-BE49-F238E27FC236}">
                <a16:creationId xmlns:a16="http://schemas.microsoft.com/office/drawing/2014/main" id="{60FECE37-FA0E-3807-D4BB-B4D124D628D7}"/>
              </a:ext>
            </a:extLst>
          </p:cNvPr>
          <p:cNvPicPr>
            <a:picLocks noChangeAspect="1"/>
          </p:cNvPicPr>
          <p:nvPr/>
        </p:nvPicPr>
        <p:blipFill>
          <a:blip r:embed="rId4">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357262" y="4963886"/>
            <a:ext cx="1673448" cy="1673448"/>
          </a:xfrm>
          <a:prstGeom prst="rect">
            <a:avLst/>
          </a:prstGeom>
        </p:spPr>
      </p:pic>
    </p:spTree>
    <p:extLst>
      <p:ext uri="{BB962C8B-B14F-4D97-AF65-F5344CB8AC3E}">
        <p14:creationId xmlns:p14="http://schemas.microsoft.com/office/powerpoint/2010/main" val="10118693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a:extLst>
              <a:ext uri="{FF2B5EF4-FFF2-40B4-BE49-F238E27FC236}">
                <a16:creationId xmlns:a16="http://schemas.microsoft.com/office/drawing/2014/main" id="{CCCE8F83-B07A-7D03-C644-D15D93CBAE68}"/>
              </a:ext>
            </a:extLst>
          </p:cNvPr>
          <p:cNvSpPr/>
          <p:nvPr/>
        </p:nvSpPr>
        <p:spPr>
          <a:xfrm>
            <a:off x="396000" y="1620000"/>
            <a:ext cx="11079479" cy="4728411"/>
          </a:xfrm>
          <a:prstGeom prst="rect">
            <a:avLst/>
          </a:prstGeom>
          <a:solidFill>
            <a:srgbClr val="303030"/>
          </a:solidFill>
          <a:ln>
            <a:solidFill>
              <a:srgbClr val="3030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Объект 2">
            <a:extLst>
              <a:ext uri="{FF2B5EF4-FFF2-40B4-BE49-F238E27FC236}">
                <a16:creationId xmlns:a16="http://schemas.microsoft.com/office/drawing/2014/main" id="{EB6B733E-2B91-E2A4-D3F7-3129324C33A0}"/>
              </a:ext>
            </a:extLst>
          </p:cNvPr>
          <p:cNvSpPr>
            <a:spLocks noGrp="1"/>
          </p:cNvSpPr>
          <p:nvPr>
            <p:ph idx="1"/>
          </p:nvPr>
        </p:nvSpPr>
        <p:spPr>
          <a:xfrm>
            <a:off x="1960881" y="1583531"/>
            <a:ext cx="9504680" cy="4351338"/>
          </a:xfrm>
        </p:spPr>
        <p:txBody>
          <a:bodyPr>
            <a:normAutofit/>
          </a:bodyPr>
          <a:lstStyle/>
          <a:p>
            <a:pPr marL="0" indent="0">
              <a:buNone/>
            </a:pPr>
            <a:endParaRPr lang="ru-RU" sz="2200" dirty="0">
              <a:solidFill>
                <a:srgbClr val="E8DFC5"/>
              </a:solidFill>
              <a:effectLst/>
              <a:latin typeface="Montserrat" panose="00000500000000000000" pitchFamily="2" charset="-52"/>
              <a:ea typeface="Calibri" panose="020F0502020204030204" pitchFamily="34" charset="0"/>
            </a:endParaRPr>
          </a:p>
          <a:p>
            <a:pPr marL="0" indent="0">
              <a:buNone/>
            </a:pPr>
            <a:endParaRPr lang="ru-RU" sz="2200" dirty="0">
              <a:solidFill>
                <a:srgbClr val="E8DFC5"/>
              </a:solidFill>
              <a:latin typeface="Montserrat" panose="00000500000000000000" pitchFamily="2" charset="-52"/>
              <a:ea typeface="Calibri" panose="020F0502020204030204" pitchFamily="34" charset="0"/>
            </a:endParaRPr>
          </a:p>
          <a:p>
            <a:pPr marL="0" indent="0">
              <a:buNone/>
            </a:pPr>
            <a:r>
              <a:rPr lang="ru-RU" sz="3600" dirty="0">
                <a:solidFill>
                  <a:srgbClr val="E8DFC5"/>
                </a:solidFill>
                <a:effectLst/>
                <a:latin typeface="Montserrat" panose="00000500000000000000" pitchFamily="2" charset="-52"/>
                <a:ea typeface="Calibri" panose="020F0502020204030204" pitchFamily="34" charset="0"/>
              </a:rPr>
              <a:t>“Итак во всем, как хотите, чтобы с вами поступали люди, так поступайте и вы с ними”</a:t>
            </a:r>
          </a:p>
          <a:p>
            <a:pPr marL="0" indent="0" algn="r">
              <a:buNone/>
            </a:pPr>
            <a:r>
              <a:rPr lang="ru-RU" sz="3600" dirty="0">
                <a:solidFill>
                  <a:srgbClr val="E8DFC5"/>
                </a:solidFill>
                <a:effectLst/>
                <a:latin typeface="Montserrat" panose="00000500000000000000" pitchFamily="2" charset="-52"/>
                <a:ea typeface="Calibri" panose="020F0502020204030204" pitchFamily="34" charset="0"/>
              </a:rPr>
              <a:t>Матфея 7:12</a:t>
            </a:r>
          </a:p>
        </p:txBody>
      </p:sp>
      <p:sp>
        <p:nvSpPr>
          <p:cNvPr id="4" name="Заголовок 1">
            <a:extLst>
              <a:ext uri="{FF2B5EF4-FFF2-40B4-BE49-F238E27FC236}">
                <a16:creationId xmlns:a16="http://schemas.microsoft.com/office/drawing/2014/main" id="{6325B801-4E0D-358A-D191-14C1415958D9}"/>
              </a:ext>
            </a:extLst>
          </p:cNvPr>
          <p:cNvSpPr txBox="1">
            <a:spLocks/>
          </p:cNvSpPr>
          <p:nvPr/>
        </p:nvSpPr>
        <p:spPr>
          <a:xfrm>
            <a:off x="1960880" y="525883"/>
            <a:ext cx="973581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b="1" dirty="0">
                <a:solidFill>
                  <a:srgbClr val="E8DFC5"/>
                </a:solidFill>
                <a:latin typeface="Montserrat" panose="00000500000000000000" pitchFamily="2" charset="-52"/>
              </a:rPr>
              <a:t>ДЕЛАЙТЕ ПРИЯТНОЕ СУПРУГУ</a:t>
            </a:r>
          </a:p>
        </p:txBody>
      </p:sp>
      <p:sp>
        <p:nvSpPr>
          <p:cNvPr id="5" name="Прямоугольник 4">
            <a:extLst>
              <a:ext uri="{FF2B5EF4-FFF2-40B4-BE49-F238E27FC236}">
                <a16:creationId xmlns:a16="http://schemas.microsoft.com/office/drawing/2014/main" id="{54742E23-9057-9D8E-0251-DC76BF5E5F21}"/>
              </a:ext>
            </a:extLst>
          </p:cNvPr>
          <p:cNvSpPr/>
          <p:nvPr/>
        </p:nvSpPr>
        <p:spPr>
          <a:xfrm rot="16200000">
            <a:off x="-970278" y="3417253"/>
            <a:ext cx="5816599" cy="45719"/>
          </a:xfrm>
          <a:prstGeom prst="rect">
            <a:avLst/>
          </a:prstGeom>
          <a:solidFill>
            <a:srgbClr val="E8DFC5"/>
          </a:solidFill>
          <a:ln>
            <a:solidFill>
              <a:srgbClr val="E8D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a:extLst>
              <a:ext uri="{FF2B5EF4-FFF2-40B4-BE49-F238E27FC236}">
                <a16:creationId xmlns:a16="http://schemas.microsoft.com/office/drawing/2014/main" id="{1610EED7-973D-E45F-FDEE-90221264124B}"/>
              </a:ext>
            </a:extLst>
          </p:cNvPr>
          <p:cNvSpPr/>
          <p:nvPr/>
        </p:nvSpPr>
        <p:spPr>
          <a:xfrm flipV="1">
            <a:off x="386081" y="1583530"/>
            <a:ext cx="11079479" cy="45719"/>
          </a:xfrm>
          <a:prstGeom prst="rect">
            <a:avLst/>
          </a:prstGeom>
          <a:solidFill>
            <a:srgbClr val="E8DFC5"/>
          </a:solidFill>
          <a:ln>
            <a:solidFill>
              <a:srgbClr val="E8D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a:extLst>
              <a:ext uri="{FF2B5EF4-FFF2-40B4-BE49-F238E27FC236}">
                <a16:creationId xmlns:a16="http://schemas.microsoft.com/office/drawing/2014/main" id="{153F7686-90DD-F56D-98A3-6F2732ED9C12}"/>
              </a:ext>
            </a:extLst>
          </p:cNvPr>
          <p:cNvSpPr>
            <a:spLocks/>
          </p:cNvSpPr>
          <p:nvPr/>
        </p:nvSpPr>
        <p:spPr>
          <a:xfrm rot="16200000">
            <a:off x="8306715" y="6204600"/>
            <a:ext cx="1260000" cy="46800"/>
          </a:xfrm>
          <a:prstGeom prst="rect">
            <a:avLst/>
          </a:prstGeom>
          <a:solidFill>
            <a:srgbClr val="E8DFC5"/>
          </a:solidFill>
          <a:ln>
            <a:solidFill>
              <a:srgbClr val="E8D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a:extLst>
              <a:ext uri="{FF2B5EF4-FFF2-40B4-BE49-F238E27FC236}">
                <a16:creationId xmlns:a16="http://schemas.microsoft.com/office/drawing/2014/main" id="{CB8DBA0B-CC07-167A-9FBB-00EA34D51A8E}"/>
              </a:ext>
            </a:extLst>
          </p:cNvPr>
          <p:cNvSpPr/>
          <p:nvPr/>
        </p:nvSpPr>
        <p:spPr>
          <a:xfrm flipV="1">
            <a:off x="8365981" y="5971338"/>
            <a:ext cx="3816000" cy="45719"/>
          </a:xfrm>
          <a:prstGeom prst="rect">
            <a:avLst/>
          </a:prstGeom>
          <a:solidFill>
            <a:srgbClr val="E8DFC5"/>
          </a:solidFill>
          <a:ln>
            <a:solidFill>
              <a:srgbClr val="E8D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2" name="Группа 11">
            <a:extLst>
              <a:ext uri="{FF2B5EF4-FFF2-40B4-BE49-F238E27FC236}">
                <a16:creationId xmlns:a16="http://schemas.microsoft.com/office/drawing/2014/main" id="{032F5927-0884-AC7D-4743-6873010ACA79}"/>
              </a:ext>
            </a:extLst>
          </p:cNvPr>
          <p:cNvGrpSpPr/>
          <p:nvPr/>
        </p:nvGrpSpPr>
        <p:grpSpPr>
          <a:xfrm>
            <a:off x="8377310" y="5598000"/>
            <a:ext cx="3816000" cy="1260000"/>
            <a:chOff x="8377310" y="5598000"/>
            <a:chExt cx="3816000" cy="1260000"/>
          </a:xfrm>
        </p:grpSpPr>
        <p:sp>
          <p:nvSpPr>
            <p:cNvPr id="2" name="Прямоугольник 1">
              <a:extLst>
                <a:ext uri="{FF2B5EF4-FFF2-40B4-BE49-F238E27FC236}">
                  <a16:creationId xmlns:a16="http://schemas.microsoft.com/office/drawing/2014/main" id="{83D1FF2B-142A-C361-A662-65468E5DEBDE}"/>
                </a:ext>
              </a:extLst>
            </p:cNvPr>
            <p:cNvSpPr>
              <a:spLocks/>
            </p:cNvSpPr>
            <p:nvPr/>
          </p:nvSpPr>
          <p:spPr>
            <a:xfrm rot="16200000">
              <a:off x="8318044" y="6204600"/>
              <a:ext cx="1260000" cy="46800"/>
            </a:xfrm>
            <a:prstGeom prst="rect">
              <a:avLst/>
            </a:prstGeom>
            <a:solidFill>
              <a:srgbClr val="E8DFC5"/>
            </a:solidFill>
            <a:ln>
              <a:solidFill>
                <a:srgbClr val="E8D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a:extLst>
                <a:ext uri="{FF2B5EF4-FFF2-40B4-BE49-F238E27FC236}">
                  <a16:creationId xmlns:a16="http://schemas.microsoft.com/office/drawing/2014/main" id="{4485E129-9F94-32A2-DFE6-2C89FE2A614F}"/>
                </a:ext>
              </a:extLst>
            </p:cNvPr>
            <p:cNvSpPr/>
            <p:nvPr/>
          </p:nvSpPr>
          <p:spPr>
            <a:xfrm flipV="1">
              <a:off x="8377310" y="5971338"/>
              <a:ext cx="3816000" cy="45719"/>
            </a:xfrm>
            <a:prstGeom prst="rect">
              <a:avLst/>
            </a:prstGeom>
            <a:solidFill>
              <a:srgbClr val="E8DFC5"/>
            </a:solidFill>
            <a:ln>
              <a:solidFill>
                <a:srgbClr val="E8D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3" name="Заголовок 1">
            <a:extLst>
              <a:ext uri="{FF2B5EF4-FFF2-40B4-BE49-F238E27FC236}">
                <a16:creationId xmlns:a16="http://schemas.microsoft.com/office/drawing/2014/main" id="{654398C8-CD3D-89F8-F167-D4A0F3CC6EA4}"/>
              </a:ext>
            </a:extLst>
          </p:cNvPr>
          <p:cNvSpPr>
            <a:spLocks noGrp="1"/>
          </p:cNvSpPr>
          <p:nvPr>
            <p:ph type="title"/>
          </p:nvPr>
        </p:nvSpPr>
        <p:spPr>
          <a:xfrm>
            <a:off x="411481" y="547370"/>
            <a:ext cx="1524000" cy="1149668"/>
          </a:xfrm>
        </p:spPr>
        <p:txBody>
          <a:bodyPr>
            <a:normAutofit/>
          </a:bodyPr>
          <a:lstStyle/>
          <a:p>
            <a:pPr algn="ctr"/>
            <a:r>
              <a:rPr lang="ru-RU" sz="7200" b="1" dirty="0">
                <a:solidFill>
                  <a:srgbClr val="E8DFC5"/>
                </a:solidFill>
                <a:latin typeface="Montserrat" panose="00000500000000000000" pitchFamily="2" charset="-52"/>
              </a:rPr>
              <a:t>4.</a:t>
            </a:r>
          </a:p>
        </p:txBody>
      </p:sp>
    </p:spTree>
    <p:extLst>
      <p:ext uri="{BB962C8B-B14F-4D97-AF65-F5344CB8AC3E}">
        <p14:creationId xmlns:p14="http://schemas.microsoft.com/office/powerpoint/2010/main" val="22619089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BCFFC59-B446-D934-A48A-64DBB6608DDD}"/>
              </a:ext>
            </a:extLst>
          </p:cNvPr>
          <p:cNvSpPr>
            <a:spLocks noGrp="1"/>
          </p:cNvSpPr>
          <p:nvPr>
            <p:ph type="ctrTitle"/>
          </p:nvPr>
        </p:nvSpPr>
        <p:spPr>
          <a:xfrm>
            <a:off x="96252" y="-1179110"/>
            <a:ext cx="8073189" cy="1783800"/>
          </a:xfrm>
        </p:spPr>
        <p:txBody>
          <a:bodyPr>
            <a:normAutofit/>
          </a:bodyPr>
          <a:lstStyle/>
          <a:p>
            <a:r>
              <a:rPr lang="ru-RU" sz="2800" b="1" dirty="0">
                <a:solidFill>
                  <a:srgbClr val="E8DFC5"/>
                </a:solidFill>
                <a:latin typeface="Montserrat SemiBold" panose="00000700000000000000" pitchFamily="2" charset="-52"/>
              </a:rPr>
              <a:t>Принципы качественных отношений:</a:t>
            </a:r>
          </a:p>
        </p:txBody>
      </p:sp>
      <p:sp>
        <p:nvSpPr>
          <p:cNvPr id="3" name="Подзаголовок 2">
            <a:extLst>
              <a:ext uri="{FF2B5EF4-FFF2-40B4-BE49-F238E27FC236}">
                <a16:creationId xmlns:a16="http://schemas.microsoft.com/office/drawing/2014/main" id="{1499E66C-C10B-B7DE-2FBE-A1262D4D8E35}"/>
              </a:ext>
            </a:extLst>
          </p:cNvPr>
          <p:cNvSpPr>
            <a:spLocks noGrp="1"/>
          </p:cNvSpPr>
          <p:nvPr>
            <p:ph type="subTitle" idx="1"/>
          </p:nvPr>
        </p:nvSpPr>
        <p:spPr>
          <a:xfrm>
            <a:off x="793100" y="1173380"/>
            <a:ext cx="9006219" cy="5079930"/>
          </a:xfrm>
        </p:spPr>
        <p:txBody>
          <a:bodyPr>
            <a:noAutofit/>
          </a:bodyPr>
          <a:lstStyle/>
          <a:p>
            <a:pPr marL="514350" indent="-514350" algn="l">
              <a:buAutoNum type="arabicPeriod"/>
            </a:pPr>
            <a:r>
              <a:rPr lang="ru-RU" sz="3000" dirty="0">
                <a:solidFill>
                  <a:srgbClr val="E8DFC5"/>
                </a:solidFill>
                <a:latin typeface="Montserrat" panose="00000500000000000000" pitchFamily="2" charset="-52"/>
              </a:rPr>
              <a:t>Брак – дар от Бога</a:t>
            </a:r>
          </a:p>
          <a:p>
            <a:pPr marL="514350" indent="-514350" algn="l">
              <a:buAutoNum type="arabicPeriod"/>
            </a:pPr>
            <a:r>
              <a:rPr lang="ru-RU" sz="3000" dirty="0">
                <a:solidFill>
                  <a:srgbClr val="E8DFC5"/>
                </a:solidFill>
                <a:latin typeface="Montserrat" panose="00000500000000000000" pitchFamily="2" charset="-52"/>
              </a:rPr>
              <a:t>Молитва друг за друга</a:t>
            </a:r>
          </a:p>
          <a:p>
            <a:pPr marL="514350" indent="-514350" algn="l">
              <a:buAutoNum type="arabicPeriod"/>
            </a:pPr>
            <a:r>
              <a:rPr lang="ru-RU" sz="3000" dirty="0">
                <a:solidFill>
                  <a:srgbClr val="E8DFC5"/>
                </a:solidFill>
                <a:latin typeface="Montserrat" panose="00000500000000000000" pitchFamily="2" charset="-52"/>
              </a:rPr>
              <a:t>Общайтесь между собой</a:t>
            </a:r>
          </a:p>
          <a:p>
            <a:pPr marL="514350" indent="-514350" algn="l">
              <a:buAutoNum type="arabicPeriod"/>
            </a:pPr>
            <a:r>
              <a:rPr lang="ru-RU" sz="3000" dirty="0">
                <a:solidFill>
                  <a:srgbClr val="E8DFC5"/>
                </a:solidFill>
                <a:latin typeface="Montserrat" panose="00000500000000000000" pitchFamily="2" charset="-52"/>
              </a:rPr>
              <a:t>Делайте приятное супругу</a:t>
            </a:r>
          </a:p>
          <a:p>
            <a:pPr marL="514350" indent="-514350" algn="l">
              <a:buAutoNum type="arabicPeriod"/>
            </a:pPr>
            <a:r>
              <a:rPr lang="ru-RU" sz="3000" dirty="0">
                <a:solidFill>
                  <a:srgbClr val="E8DFC5"/>
                </a:solidFill>
                <a:latin typeface="Montserrat" panose="00000500000000000000" pitchFamily="2" charset="-52"/>
              </a:rPr>
              <a:t>Чаще прощайте</a:t>
            </a:r>
          </a:p>
          <a:p>
            <a:pPr marL="514350" indent="-514350" algn="l">
              <a:buAutoNum type="arabicPeriod"/>
            </a:pPr>
            <a:endParaRPr lang="ru-RU" sz="3000" dirty="0">
              <a:solidFill>
                <a:srgbClr val="E8DFC5"/>
              </a:solidFill>
              <a:latin typeface="Montserrat" panose="00000500000000000000" pitchFamily="2" charset="-52"/>
            </a:endParaRPr>
          </a:p>
        </p:txBody>
      </p:sp>
      <p:sp>
        <p:nvSpPr>
          <p:cNvPr id="10" name="Прямоугольник 9">
            <a:extLst>
              <a:ext uri="{FF2B5EF4-FFF2-40B4-BE49-F238E27FC236}">
                <a16:creationId xmlns:a16="http://schemas.microsoft.com/office/drawing/2014/main" id="{5064B8BF-57D5-EABF-DAA5-740BE30EEE83}"/>
              </a:ext>
            </a:extLst>
          </p:cNvPr>
          <p:cNvSpPr/>
          <p:nvPr/>
        </p:nvSpPr>
        <p:spPr>
          <a:xfrm flipV="1">
            <a:off x="529389" y="574114"/>
            <a:ext cx="7200000" cy="45719"/>
          </a:xfrm>
          <a:prstGeom prst="rect">
            <a:avLst/>
          </a:prstGeom>
          <a:solidFill>
            <a:srgbClr val="E8DFC5"/>
          </a:solidFill>
          <a:ln>
            <a:solidFill>
              <a:srgbClr val="E8D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a:extLst>
              <a:ext uri="{FF2B5EF4-FFF2-40B4-BE49-F238E27FC236}">
                <a16:creationId xmlns:a16="http://schemas.microsoft.com/office/drawing/2014/main" id="{893704EA-FB22-EA31-0C04-001034A60267}"/>
              </a:ext>
            </a:extLst>
          </p:cNvPr>
          <p:cNvSpPr/>
          <p:nvPr/>
        </p:nvSpPr>
        <p:spPr>
          <a:xfrm rot="16200000" flipV="1">
            <a:off x="7007259" y="3362885"/>
            <a:ext cx="6025840" cy="102772"/>
          </a:xfrm>
          <a:prstGeom prst="rect">
            <a:avLst/>
          </a:prstGeom>
          <a:solidFill>
            <a:srgbClr val="E8DFC5"/>
          </a:solidFill>
          <a:ln>
            <a:solidFill>
              <a:srgbClr val="E8D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5" name="Рисунок 14">
            <a:extLst>
              <a:ext uri="{FF2B5EF4-FFF2-40B4-BE49-F238E27FC236}">
                <a16:creationId xmlns:a16="http://schemas.microsoft.com/office/drawing/2014/main" id="{60FECE37-FA0E-3807-D4BB-B4D124D628D7}"/>
              </a:ext>
            </a:extLst>
          </p:cNvPr>
          <p:cNvPicPr>
            <a:picLocks noChangeAspect="1"/>
          </p:cNvPicPr>
          <p:nvPr/>
        </p:nvPicPr>
        <p:blipFill>
          <a:blip r:embed="rId4">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357262" y="4963886"/>
            <a:ext cx="1673448" cy="1673448"/>
          </a:xfrm>
          <a:prstGeom prst="rect">
            <a:avLst/>
          </a:prstGeom>
        </p:spPr>
      </p:pic>
    </p:spTree>
    <p:extLst>
      <p:ext uri="{BB962C8B-B14F-4D97-AF65-F5344CB8AC3E}">
        <p14:creationId xmlns:p14="http://schemas.microsoft.com/office/powerpoint/2010/main" val="7410539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a:extLst>
              <a:ext uri="{FF2B5EF4-FFF2-40B4-BE49-F238E27FC236}">
                <a16:creationId xmlns:a16="http://schemas.microsoft.com/office/drawing/2014/main" id="{CCCE8F83-B07A-7D03-C644-D15D93CBAE68}"/>
              </a:ext>
            </a:extLst>
          </p:cNvPr>
          <p:cNvSpPr/>
          <p:nvPr/>
        </p:nvSpPr>
        <p:spPr>
          <a:xfrm>
            <a:off x="396000" y="1620000"/>
            <a:ext cx="11079479" cy="4728411"/>
          </a:xfrm>
          <a:prstGeom prst="rect">
            <a:avLst/>
          </a:prstGeom>
          <a:solidFill>
            <a:srgbClr val="303030"/>
          </a:solidFill>
          <a:ln>
            <a:solidFill>
              <a:srgbClr val="3030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Объект 2">
            <a:extLst>
              <a:ext uri="{FF2B5EF4-FFF2-40B4-BE49-F238E27FC236}">
                <a16:creationId xmlns:a16="http://schemas.microsoft.com/office/drawing/2014/main" id="{EB6B733E-2B91-E2A4-D3F7-3129324C33A0}"/>
              </a:ext>
            </a:extLst>
          </p:cNvPr>
          <p:cNvSpPr>
            <a:spLocks noGrp="1"/>
          </p:cNvSpPr>
          <p:nvPr>
            <p:ph idx="1"/>
          </p:nvPr>
        </p:nvSpPr>
        <p:spPr>
          <a:xfrm>
            <a:off x="1960881" y="1583531"/>
            <a:ext cx="9504680" cy="4351338"/>
          </a:xfrm>
        </p:spPr>
        <p:txBody>
          <a:bodyPr>
            <a:normAutofit/>
          </a:bodyPr>
          <a:lstStyle/>
          <a:p>
            <a:pPr marL="0" indent="0">
              <a:buNone/>
            </a:pPr>
            <a:endParaRPr lang="ru-RU" sz="2200" dirty="0">
              <a:solidFill>
                <a:srgbClr val="E8DFC5"/>
              </a:solidFill>
              <a:effectLst/>
              <a:latin typeface="Montserrat" panose="00000500000000000000" pitchFamily="2" charset="-52"/>
              <a:ea typeface="Calibri" panose="020F0502020204030204" pitchFamily="34" charset="0"/>
            </a:endParaRPr>
          </a:p>
          <a:p>
            <a:pPr marL="0" indent="0">
              <a:buNone/>
            </a:pPr>
            <a:endParaRPr lang="ru-RU" sz="2200" dirty="0">
              <a:solidFill>
                <a:srgbClr val="E8DFC5"/>
              </a:solidFill>
              <a:latin typeface="Montserrat" panose="00000500000000000000" pitchFamily="2" charset="-52"/>
              <a:ea typeface="Calibri" panose="020F0502020204030204" pitchFamily="34" charset="0"/>
            </a:endParaRPr>
          </a:p>
          <a:p>
            <a:pPr marL="0" indent="0">
              <a:buNone/>
            </a:pPr>
            <a:r>
              <a:rPr lang="ru-RU" sz="4000" dirty="0">
                <a:solidFill>
                  <a:srgbClr val="E8DFC5"/>
                </a:solidFill>
                <a:effectLst/>
                <a:latin typeface="Montserrat" panose="00000500000000000000" pitchFamily="2" charset="-52"/>
                <a:ea typeface="Calibri" panose="020F0502020204030204" pitchFamily="34" charset="0"/>
              </a:rPr>
              <a:t>“И прости нам долги наши, как и мы прощаем должникам нашим”</a:t>
            </a:r>
          </a:p>
          <a:p>
            <a:pPr marL="0" indent="0" algn="r">
              <a:buNone/>
            </a:pPr>
            <a:r>
              <a:rPr lang="ru-RU" sz="4000" dirty="0">
                <a:solidFill>
                  <a:srgbClr val="E8DFC5"/>
                </a:solidFill>
                <a:effectLst/>
                <a:latin typeface="Montserrat" panose="00000500000000000000" pitchFamily="2" charset="-52"/>
                <a:ea typeface="Calibri" panose="020F0502020204030204" pitchFamily="34" charset="0"/>
              </a:rPr>
              <a:t>Матфея 6:12</a:t>
            </a:r>
          </a:p>
        </p:txBody>
      </p:sp>
      <p:sp>
        <p:nvSpPr>
          <p:cNvPr id="4" name="Заголовок 1">
            <a:extLst>
              <a:ext uri="{FF2B5EF4-FFF2-40B4-BE49-F238E27FC236}">
                <a16:creationId xmlns:a16="http://schemas.microsoft.com/office/drawing/2014/main" id="{6325B801-4E0D-358A-D191-14C1415958D9}"/>
              </a:ext>
            </a:extLst>
          </p:cNvPr>
          <p:cNvSpPr txBox="1">
            <a:spLocks/>
          </p:cNvSpPr>
          <p:nvPr/>
        </p:nvSpPr>
        <p:spPr>
          <a:xfrm>
            <a:off x="2044700" y="500062"/>
            <a:ext cx="942085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b="1" dirty="0">
                <a:solidFill>
                  <a:srgbClr val="E8DFC5"/>
                </a:solidFill>
                <a:latin typeface="Montserrat" panose="00000500000000000000" pitchFamily="2" charset="-52"/>
              </a:rPr>
              <a:t>ЧАЩЕ ПРОЩАЙТЕ</a:t>
            </a:r>
          </a:p>
        </p:txBody>
      </p:sp>
      <p:sp>
        <p:nvSpPr>
          <p:cNvPr id="5" name="Прямоугольник 4">
            <a:extLst>
              <a:ext uri="{FF2B5EF4-FFF2-40B4-BE49-F238E27FC236}">
                <a16:creationId xmlns:a16="http://schemas.microsoft.com/office/drawing/2014/main" id="{54742E23-9057-9D8E-0251-DC76BF5E5F21}"/>
              </a:ext>
            </a:extLst>
          </p:cNvPr>
          <p:cNvSpPr/>
          <p:nvPr/>
        </p:nvSpPr>
        <p:spPr>
          <a:xfrm rot="16200000">
            <a:off x="-970278" y="3417253"/>
            <a:ext cx="5816599" cy="45719"/>
          </a:xfrm>
          <a:prstGeom prst="rect">
            <a:avLst/>
          </a:prstGeom>
          <a:solidFill>
            <a:srgbClr val="E8DFC5"/>
          </a:solidFill>
          <a:ln>
            <a:solidFill>
              <a:srgbClr val="E8D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a:extLst>
              <a:ext uri="{FF2B5EF4-FFF2-40B4-BE49-F238E27FC236}">
                <a16:creationId xmlns:a16="http://schemas.microsoft.com/office/drawing/2014/main" id="{1610EED7-973D-E45F-FDEE-90221264124B}"/>
              </a:ext>
            </a:extLst>
          </p:cNvPr>
          <p:cNvSpPr/>
          <p:nvPr/>
        </p:nvSpPr>
        <p:spPr>
          <a:xfrm flipV="1">
            <a:off x="386081" y="1583530"/>
            <a:ext cx="11079479" cy="45719"/>
          </a:xfrm>
          <a:prstGeom prst="rect">
            <a:avLst/>
          </a:prstGeom>
          <a:solidFill>
            <a:srgbClr val="E8DFC5"/>
          </a:solidFill>
          <a:ln>
            <a:solidFill>
              <a:srgbClr val="E8D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a:extLst>
              <a:ext uri="{FF2B5EF4-FFF2-40B4-BE49-F238E27FC236}">
                <a16:creationId xmlns:a16="http://schemas.microsoft.com/office/drawing/2014/main" id="{153F7686-90DD-F56D-98A3-6F2732ED9C12}"/>
              </a:ext>
            </a:extLst>
          </p:cNvPr>
          <p:cNvSpPr>
            <a:spLocks/>
          </p:cNvSpPr>
          <p:nvPr/>
        </p:nvSpPr>
        <p:spPr>
          <a:xfrm rot="16200000">
            <a:off x="8306715" y="6204600"/>
            <a:ext cx="1260000" cy="46800"/>
          </a:xfrm>
          <a:prstGeom prst="rect">
            <a:avLst/>
          </a:prstGeom>
          <a:solidFill>
            <a:srgbClr val="E8DFC5"/>
          </a:solidFill>
          <a:ln>
            <a:solidFill>
              <a:srgbClr val="E8D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a:extLst>
              <a:ext uri="{FF2B5EF4-FFF2-40B4-BE49-F238E27FC236}">
                <a16:creationId xmlns:a16="http://schemas.microsoft.com/office/drawing/2014/main" id="{CB8DBA0B-CC07-167A-9FBB-00EA34D51A8E}"/>
              </a:ext>
            </a:extLst>
          </p:cNvPr>
          <p:cNvSpPr/>
          <p:nvPr/>
        </p:nvSpPr>
        <p:spPr>
          <a:xfrm flipV="1">
            <a:off x="8365981" y="5971338"/>
            <a:ext cx="3816000" cy="45719"/>
          </a:xfrm>
          <a:prstGeom prst="rect">
            <a:avLst/>
          </a:prstGeom>
          <a:solidFill>
            <a:srgbClr val="E8DFC5"/>
          </a:solidFill>
          <a:ln>
            <a:solidFill>
              <a:srgbClr val="E8D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2" name="Группа 11">
            <a:extLst>
              <a:ext uri="{FF2B5EF4-FFF2-40B4-BE49-F238E27FC236}">
                <a16:creationId xmlns:a16="http://schemas.microsoft.com/office/drawing/2014/main" id="{032F5927-0884-AC7D-4743-6873010ACA79}"/>
              </a:ext>
            </a:extLst>
          </p:cNvPr>
          <p:cNvGrpSpPr/>
          <p:nvPr/>
        </p:nvGrpSpPr>
        <p:grpSpPr>
          <a:xfrm>
            <a:off x="8377310" y="5598000"/>
            <a:ext cx="3816000" cy="1260000"/>
            <a:chOff x="8377310" y="5598000"/>
            <a:chExt cx="3816000" cy="1260000"/>
          </a:xfrm>
        </p:grpSpPr>
        <p:sp>
          <p:nvSpPr>
            <p:cNvPr id="2" name="Прямоугольник 1">
              <a:extLst>
                <a:ext uri="{FF2B5EF4-FFF2-40B4-BE49-F238E27FC236}">
                  <a16:creationId xmlns:a16="http://schemas.microsoft.com/office/drawing/2014/main" id="{83D1FF2B-142A-C361-A662-65468E5DEBDE}"/>
                </a:ext>
              </a:extLst>
            </p:cNvPr>
            <p:cNvSpPr>
              <a:spLocks/>
            </p:cNvSpPr>
            <p:nvPr/>
          </p:nvSpPr>
          <p:spPr>
            <a:xfrm rot="16200000">
              <a:off x="8318044" y="6204600"/>
              <a:ext cx="1260000" cy="46800"/>
            </a:xfrm>
            <a:prstGeom prst="rect">
              <a:avLst/>
            </a:prstGeom>
            <a:solidFill>
              <a:srgbClr val="E8DFC5"/>
            </a:solidFill>
            <a:ln>
              <a:solidFill>
                <a:srgbClr val="E8D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a:extLst>
                <a:ext uri="{FF2B5EF4-FFF2-40B4-BE49-F238E27FC236}">
                  <a16:creationId xmlns:a16="http://schemas.microsoft.com/office/drawing/2014/main" id="{4485E129-9F94-32A2-DFE6-2C89FE2A614F}"/>
                </a:ext>
              </a:extLst>
            </p:cNvPr>
            <p:cNvSpPr/>
            <p:nvPr/>
          </p:nvSpPr>
          <p:spPr>
            <a:xfrm flipV="1">
              <a:off x="8377310" y="5971338"/>
              <a:ext cx="3816000" cy="45719"/>
            </a:xfrm>
            <a:prstGeom prst="rect">
              <a:avLst/>
            </a:prstGeom>
            <a:solidFill>
              <a:srgbClr val="E8DFC5"/>
            </a:solidFill>
            <a:ln>
              <a:solidFill>
                <a:srgbClr val="E8D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3" name="Заголовок 1">
            <a:extLst>
              <a:ext uri="{FF2B5EF4-FFF2-40B4-BE49-F238E27FC236}">
                <a16:creationId xmlns:a16="http://schemas.microsoft.com/office/drawing/2014/main" id="{654398C8-CD3D-89F8-F167-D4A0F3CC6EA4}"/>
              </a:ext>
            </a:extLst>
          </p:cNvPr>
          <p:cNvSpPr>
            <a:spLocks noGrp="1"/>
          </p:cNvSpPr>
          <p:nvPr>
            <p:ph type="title"/>
          </p:nvPr>
        </p:nvSpPr>
        <p:spPr>
          <a:xfrm>
            <a:off x="411481" y="547370"/>
            <a:ext cx="1524000" cy="1149668"/>
          </a:xfrm>
        </p:spPr>
        <p:txBody>
          <a:bodyPr>
            <a:normAutofit/>
          </a:bodyPr>
          <a:lstStyle/>
          <a:p>
            <a:pPr algn="ctr"/>
            <a:r>
              <a:rPr lang="ru-RU" sz="7200" b="1" dirty="0">
                <a:solidFill>
                  <a:srgbClr val="E8DFC5"/>
                </a:solidFill>
                <a:latin typeface="Montserrat" panose="00000500000000000000" pitchFamily="2" charset="-52"/>
              </a:rPr>
              <a:t>5.</a:t>
            </a:r>
          </a:p>
        </p:txBody>
      </p:sp>
    </p:spTree>
    <p:extLst>
      <p:ext uri="{BB962C8B-B14F-4D97-AF65-F5344CB8AC3E}">
        <p14:creationId xmlns:p14="http://schemas.microsoft.com/office/powerpoint/2010/main" val="14812009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BCFFC59-B446-D934-A48A-64DBB6608DDD}"/>
              </a:ext>
            </a:extLst>
          </p:cNvPr>
          <p:cNvSpPr>
            <a:spLocks noGrp="1"/>
          </p:cNvSpPr>
          <p:nvPr>
            <p:ph type="ctrTitle"/>
          </p:nvPr>
        </p:nvSpPr>
        <p:spPr>
          <a:xfrm>
            <a:off x="96252" y="-1179110"/>
            <a:ext cx="8073189" cy="1783800"/>
          </a:xfrm>
        </p:spPr>
        <p:txBody>
          <a:bodyPr>
            <a:normAutofit/>
          </a:bodyPr>
          <a:lstStyle/>
          <a:p>
            <a:r>
              <a:rPr lang="ru-RU" sz="2800" b="1" dirty="0">
                <a:solidFill>
                  <a:srgbClr val="E8DFC5"/>
                </a:solidFill>
                <a:latin typeface="Montserrat SemiBold" panose="00000700000000000000" pitchFamily="2" charset="-52"/>
              </a:rPr>
              <a:t>Принципы качественных отношений:</a:t>
            </a:r>
          </a:p>
        </p:txBody>
      </p:sp>
      <p:sp>
        <p:nvSpPr>
          <p:cNvPr id="3" name="Подзаголовок 2">
            <a:extLst>
              <a:ext uri="{FF2B5EF4-FFF2-40B4-BE49-F238E27FC236}">
                <a16:creationId xmlns:a16="http://schemas.microsoft.com/office/drawing/2014/main" id="{1499E66C-C10B-B7DE-2FBE-A1262D4D8E35}"/>
              </a:ext>
            </a:extLst>
          </p:cNvPr>
          <p:cNvSpPr>
            <a:spLocks noGrp="1"/>
          </p:cNvSpPr>
          <p:nvPr>
            <p:ph type="subTitle" idx="1"/>
          </p:nvPr>
        </p:nvSpPr>
        <p:spPr>
          <a:xfrm>
            <a:off x="793100" y="1173380"/>
            <a:ext cx="9006219" cy="5079930"/>
          </a:xfrm>
        </p:spPr>
        <p:txBody>
          <a:bodyPr>
            <a:noAutofit/>
          </a:bodyPr>
          <a:lstStyle/>
          <a:p>
            <a:pPr marL="514350" indent="-514350" algn="l">
              <a:buAutoNum type="arabicPeriod"/>
            </a:pPr>
            <a:r>
              <a:rPr lang="ru-RU" sz="3000" dirty="0">
                <a:solidFill>
                  <a:srgbClr val="E8DFC5"/>
                </a:solidFill>
                <a:latin typeface="Montserrat" panose="00000500000000000000" pitchFamily="2" charset="-52"/>
              </a:rPr>
              <a:t>Брак – дар от Бога</a:t>
            </a:r>
          </a:p>
          <a:p>
            <a:pPr marL="514350" indent="-514350" algn="l">
              <a:buAutoNum type="arabicPeriod"/>
            </a:pPr>
            <a:r>
              <a:rPr lang="ru-RU" sz="3000" dirty="0">
                <a:solidFill>
                  <a:srgbClr val="E8DFC5"/>
                </a:solidFill>
                <a:latin typeface="Montserrat" panose="00000500000000000000" pitchFamily="2" charset="-52"/>
              </a:rPr>
              <a:t>Молитва друг за друга</a:t>
            </a:r>
          </a:p>
          <a:p>
            <a:pPr marL="514350" indent="-514350" algn="l">
              <a:buAutoNum type="arabicPeriod"/>
            </a:pPr>
            <a:r>
              <a:rPr lang="ru-RU" sz="3000" dirty="0">
                <a:solidFill>
                  <a:srgbClr val="E8DFC5"/>
                </a:solidFill>
                <a:latin typeface="Montserrat" panose="00000500000000000000" pitchFamily="2" charset="-52"/>
              </a:rPr>
              <a:t>Общайтесь между собой</a:t>
            </a:r>
          </a:p>
          <a:p>
            <a:pPr marL="514350" indent="-514350" algn="l">
              <a:buAutoNum type="arabicPeriod"/>
            </a:pPr>
            <a:r>
              <a:rPr lang="ru-RU" sz="3000" dirty="0">
                <a:solidFill>
                  <a:srgbClr val="E8DFC5"/>
                </a:solidFill>
                <a:latin typeface="Montserrat" panose="00000500000000000000" pitchFamily="2" charset="-52"/>
              </a:rPr>
              <a:t>Делайте приятное супругу</a:t>
            </a:r>
          </a:p>
          <a:p>
            <a:pPr marL="514350" indent="-514350" algn="l">
              <a:buAutoNum type="arabicPeriod"/>
            </a:pPr>
            <a:r>
              <a:rPr lang="ru-RU" sz="3000" dirty="0">
                <a:solidFill>
                  <a:srgbClr val="E8DFC5"/>
                </a:solidFill>
                <a:latin typeface="Montserrat" panose="00000500000000000000" pitchFamily="2" charset="-52"/>
              </a:rPr>
              <a:t>Чаще прощайте</a:t>
            </a:r>
          </a:p>
          <a:p>
            <a:pPr marL="514350" indent="-514350" algn="l">
              <a:buAutoNum type="arabicPeriod"/>
            </a:pPr>
            <a:r>
              <a:rPr lang="ru-RU" sz="3000" dirty="0">
                <a:solidFill>
                  <a:srgbClr val="E8DFC5"/>
                </a:solidFill>
                <a:latin typeface="Montserrat" panose="00000500000000000000" pitchFamily="2" charset="-52"/>
              </a:rPr>
              <a:t>Научитесь смеяться</a:t>
            </a:r>
          </a:p>
          <a:p>
            <a:pPr marL="514350" indent="-514350" algn="l">
              <a:buAutoNum type="arabicPeriod"/>
            </a:pPr>
            <a:endParaRPr lang="ru-RU" sz="3000" dirty="0">
              <a:solidFill>
                <a:srgbClr val="E8DFC5"/>
              </a:solidFill>
              <a:latin typeface="Montserrat" panose="00000500000000000000" pitchFamily="2" charset="-52"/>
            </a:endParaRPr>
          </a:p>
        </p:txBody>
      </p:sp>
      <p:sp>
        <p:nvSpPr>
          <p:cNvPr id="10" name="Прямоугольник 9">
            <a:extLst>
              <a:ext uri="{FF2B5EF4-FFF2-40B4-BE49-F238E27FC236}">
                <a16:creationId xmlns:a16="http://schemas.microsoft.com/office/drawing/2014/main" id="{5064B8BF-57D5-EABF-DAA5-740BE30EEE83}"/>
              </a:ext>
            </a:extLst>
          </p:cNvPr>
          <p:cNvSpPr/>
          <p:nvPr/>
        </p:nvSpPr>
        <p:spPr>
          <a:xfrm flipV="1">
            <a:off x="529389" y="574114"/>
            <a:ext cx="7200000" cy="45719"/>
          </a:xfrm>
          <a:prstGeom prst="rect">
            <a:avLst/>
          </a:prstGeom>
          <a:solidFill>
            <a:srgbClr val="E8DFC5"/>
          </a:solidFill>
          <a:ln>
            <a:solidFill>
              <a:srgbClr val="E8D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a:extLst>
              <a:ext uri="{FF2B5EF4-FFF2-40B4-BE49-F238E27FC236}">
                <a16:creationId xmlns:a16="http://schemas.microsoft.com/office/drawing/2014/main" id="{893704EA-FB22-EA31-0C04-001034A60267}"/>
              </a:ext>
            </a:extLst>
          </p:cNvPr>
          <p:cNvSpPr/>
          <p:nvPr/>
        </p:nvSpPr>
        <p:spPr>
          <a:xfrm rot="16200000" flipV="1">
            <a:off x="7007259" y="3362885"/>
            <a:ext cx="6025840" cy="102772"/>
          </a:xfrm>
          <a:prstGeom prst="rect">
            <a:avLst/>
          </a:prstGeom>
          <a:solidFill>
            <a:srgbClr val="E8DFC5"/>
          </a:solidFill>
          <a:ln>
            <a:solidFill>
              <a:srgbClr val="E8D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5" name="Рисунок 14">
            <a:extLst>
              <a:ext uri="{FF2B5EF4-FFF2-40B4-BE49-F238E27FC236}">
                <a16:creationId xmlns:a16="http://schemas.microsoft.com/office/drawing/2014/main" id="{60FECE37-FA0E-3807-D4BB-B4D124D628D7}"/>
              </a:ext>
            </a:extLst>
          </p:cNvPr>
          <p:cNvPicPr>
            <a:picLocks noChangeAspect="1"/>
          </p:cNvPicPr>
          <p:nvPr/>
        </p:nvPicPr>
        <p:blipFill>
          <a:blip r:embed="rId4">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357262" y="4963886"/>
            <a:ext cx="1673448" cy="1673448"/>
          </a:xfrm>
          <a:prstGeom prst="rect">
            <a:avLst/>
          </a:prstGeom>
        </p:spPr>
      </p:pic>
    </p:spTree>
    <p:extLst>
      <p:ext uri="{BB962C8B-B14F-4D97-AF65-F5344CB8AC3E}">
        <p14:creationId xmlns:p14="http://schemas.microsoft.com/office/powerpoint/2010/main" val="24922644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a:extLst>
              <a:ext uri="{FF2B5EF4-FFF2-40B4-BE49-F238E27FC236}">
                <a16:creationId xmlns:a16="http://schemas.microsoft.com/office/drawing/2014/main" id="{CCCE8F83-B07A-7D03-C644-D15D93CBAE68}"/>
              </a:ext>
            </a:extLst>
          </p:cNvPr>
          <p:cNvSpPr/>
          <p:nvPr/>
        </p:nvSpPr>
        <p:spPr>
          <a:xfrm>
            <a:off x="396000" y="1620000"/>
            <a:ext cx="11079479" cy="4728411"/>
          </a:xfrm>
          <a:prstGeom prst="rect">
            <a:avLst/>
          </a:prstGeom>
          <a:solidFill>
            <a:srgbClr val="303030"/>
          </a:solidFill>
          <a:ln>
            <a:solidFill>
              <a:srgbClr val="3030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Объект 2">
            <a:extLst>
              <a:ext uri="{FF2B5EF4-FFF2-40B4-BE49-F238E27FC236}">
                <a16:creationId xmlns:a16="http://schemas.microsoft.com/office/drawing/2014/main" id="{EB6B733E-2B91-E2A4-D3F7-3129324C33A0}"/>
              </a:ext>
            </a:extLst>
          </p:cNvPr>
          <p:cNvSpPr>
            <a:spLocks noGrp="1"/>
          </p:cNvSpPr>
          <p:nvPr>
            <p:ph idx="1"/>
          </p:nvPr>
        </p:nvSpPr>
        <p:spPr>
          <a:xfrm>
            <a:off x="1960881" y="1583531"/>
            <a:ext cx="9504680" cy="4351338"/>
          </a:xfrm>
        </p:spPr>
        <p:txBody>
          <a:bodyPr>
            <a:normAutofit/>
          </a:bodyPr>
          <a:lstStyle/>
          <a:p>
            <a:pPr marL="0" indent="0">
              <a:buNone/>
            </a:pPr>
            <a:endParaRPr lang="ru-RU" sz="2200" dirty="0">
              <a:solidFill>
                <a:srgbClr val="E8DFC5"/>
              </a:solidFill>
              <a:effectLst/>
              <a:latin typeface="Montserrat" panose="00000500000000000000" pitchFamily="2" charset="-52"/>
              <a:ea typeface="Calibri" panose="020F0502020204030204" pitchFamily="34" charset="0"/>
            </a:endParaRPr>
          </a:p>
          <a:p>
            <a:pPr marL="0" indent="0">
              <a:buNone/>
            </a:pPr>
            <a:endParaRPr lang="ru-RU" sz="2200" dirty="0">
              <a:solidFill>
                <a:srgbClr val="E8DFC5"/>
              </a:solidFill>
              <a:latin typeface="Montserrat" panose="00000500000000000000" pitchFamily="2" charset="-52"/>
              <a:ea typeface="Calibri" panose="020F0502020204030204" pitchFamily="34" charset="0"/>
            </a:endParaRPr>
          </a:p>
          <a:p>
            <a:pPr marL="0" indent="0">
              <a:buNone/>
            </a:pPr>
            <a:r>
              <a:rPr lang="ru-RU" sz="4000" dirty="0">
                <a:solidFill>
                  <a:srgbClr val="E8DFC5"/>
                </a:solidFill>
                <a:effectLst/>
                <a:latin typeface="Montserrat" panose="00000500000000000000" pitchFamily="2" charset="-52"/>
                <a:ea typeface="Calibri" panose="020F0502020204030204" pitchFamily="34" charset="0"/>
              </a:rPr>
              <a:t>“Веселое сердце благотворно, как </a:t>
            </a:r>
            <a:r>
              <a:rPr lang="ru-RU" sz="4000" dirty="0" err="1">
                <a:solidFill>
                  <a:srgbClr val="E8DFC5"/>
                </a:solidFill>
                <a:effectLst/>
                <a:latin typeface="Montserrat" panose="00000500000000000000" pitchFamily="2" charset="-52"/>
                <a:ea typeface="Calibri" panose="020F0502020204030204" pitchFamily="34" charset="0"/>
              </a:rPr>
              <a:t>врачевство</a:t>
            </a:r>
            <a:r>
              <a:rPr lang="ru-RU" sz="4000" dirty="0">
                <a:solidFill>
                  <a:srgbClr val="E8DFC5"/>
                </a:solidFill>
                <a:effectLst/>
                <a:latin typeface="Montserrat" panose="00000500000000000000" pitchFamily="2" charset="-52"/>
                <a:ea typeface="Calibri" panose="020F0502020204030204" pitchFamily="34" charset="0"/>
              </a:rPr>
              <a:t>, а унылый дух сушит кости”</a:t>
            </a:r>
          </a:p>
          <a:p>
            <a:pPr marL="0" indent="0" algn="r">
              <a:buNone/>
            </a:pPr>
            <a:r>
              <a:rPr lang="ru-RU" sz="4000" dirty="0">
                <a:solidFill>
                  <a:srgbClr val="E8DFC5"/>
                </a:solidFill>
                <a:latin typeface="Montserrat" panose="00000500000000000000" pitchFamily="2" charset="-52"/>
                <a:ea typeface="Calibri" panose="020F0502020204030204" pitchFamily="34" charset="0"/>
              </a:rPr>
              <a:t>Притчи 17:22</a:t>
            </a:r>
            <a:endParaRPr lang="ru-RU" sz="4000" dirty="0">
              <a:solidFill>
                <a:srgbClr val="E8DFC5"/>
              </a:solidFill>
              <a:effectLst/>
              <a:latin typeface="Montserrat" panose="00000500000000000000" pitchFamily="2" charset="-52"/>
              <a:ea typeface="Calibri" panose="020F0502020204030204" pitchFamily="34" charset="0"/>
            </a:endParaRPr>
          </a:p>
        </p:txBody>
      </p:sp>
      <p:sp>
        <p:nvSpPr>
          <p:cNvPr id="4" name="Заголовок 1">
            <a:extLst>
              <a:ext uri="{FF2B5EF4-FFF2-40B4-BE49-F238E27FC236}">
                <a16:creationId xmlns:a16="http://schemas.microsoft.com/office/drawing/2014/main" id="{6325B801-4E0D-358A-D191-14C1415958D9}"/>
              </a:ext>
            </a:extLst>
          </p:cNvPr>
          <p:cNvSpPr txBox="1">
            <a:spLocks/>
          </p:cNvSpPr>
          <p:nvPr/>
        </p:nvSpPr>
        <p:spPr>
          <a:xfrm>
            <a:off x="2044700" y="500062"/>
            <a:ext cx="942085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b="1" dirty="0">
                <a:solidFill>
                  <a:srgbClr val="E8DFC5"/>
                </a:solidFill>
                <a:latin typeface="Montserrat" panose="00000500000000000000" pitchFamily="2" charset="-52"/>
              </a:rPr>
              <a:t>НАУЧИТЕСЬ СМЕЯТЬСЯ</a:t>
            </a:r>
          </a:p>
        </p:txBody>
      </p:sp>
      <p:sp>
        <p:nvSpPr>
          <p:cNvPr id="5" name="Прямоугольник 4">
            <a:extLst>
              <a:ext uri="{FF2B5EF4-FFF2-40B4-BE49-F238E27FC236}">
                <a16:creationId xmlns:a16="http://schemas.microsoft.com/office/drawing/2014/main" id="{54742E23-9057-9D8E-0251-DC76BF5E5F21}"/>
              </a:ext>
            </a:extLst>
          </p:cNvPr>
          <p:cNvSpPr/>
          <p:nvPr/>
        </p:nvSpPr>
        <p:spPr>
          <a:xfrm rot="16200000">
            <a:off x="-970278" y="3417253"/>
            <a:ext cx="5816599" cy="45719"/>
          </a:xfrm>
          <a:prstGeom prst="rect">
            <a:avLst/>
          </a:prstGeom>
          <a:solidFill>
            <a:srgbClr val="E8DFC5"/>
          </a:solidFill>
          <a:ln>
            <a:solidFill>
              <a:srgbClr val="E8D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a:extLst>
              <a:ext uri="{FF2B5EF4-FFF2-40B4-BE49-F238E27FC236}">
                <a16:creationId xmlns:a16="http://schemas.microsoft.com/office/drawing/2014/main" id="{1610EED7-973D-E45F-FDEE-90221264124B}"/>
              </a:ext>
            </a:extLst>
          </p:cNvPr>
          <p:cNvSpPr/>
          <p:nvPr/>
        </p:nvSpPr>
        <p:spPr>
          <a:xfrm flipV="1">
            <a:off x="386081" y="1583530"/>
            <a:ext cx="11079479" cy="45719"/>
          </a:xfrm>
          <a:prstGeom prst="rect">
            <a:avLst/>
          </a:prstGeom>
          <a:solidFill>
            <a:srgbClr val="E8DFC5"/>
          </a:solidFill>
          <a:ln>
            <a:solidFill>
              <a:srgbClr val="E8D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a:extLst>
              <a:ext uri="{FF2B5EF4-FFF2-40B4-BE49-F238E27FC236}">
                <a16:creationId xmlns:a16="http://schemas.microsoft.com/office/drawing/2014/main" id="{153F7686-90DD-F56D-98A3-6F2732ED9C12}"/>
              </a:ext>
            </a:extLst>
          </p:cNvPr>
          <p:cNvSpPr>
            <a:spLocks/>
          </p:cNvSpPr>
          <p:nvPr/>
        </p:nvSpPr>
        <p:spPr>
          <a:xfrm rot="16200000">
            <a:off x="8306715" y="6204600"/>
            <a:ext cx="1260000" cy="46800"/>
          </a:xfrm>
          <a:prstGeom prst="rect">
            <a:avLst/>
          </a:prstGeom>
          <a:solidFill>
            <a:srgbClr val="E8DFC5"/>
          </a:solidFill>
          <a:ln>
            <a:solidFill>
              <a:srgbClr val="E8D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a:extLst>
              <a:ext uri="{FF2B5EF4-FFF2-40B4-BE49-F238E27FC236}">
                <a16:creationId xmlns:a16="http://schemas.microsoft.com/office/drawing/2014/main" id="{CB8DBA0B-CC07-167A-9FBB-00EA34D51A8E}"/>
              </a:ext>
            </a:extLst>
          </p:cNvPr>
          <p:cNvSpPr/>
          <p:nvPr/>
        </p:nvSpPr>
        <p:spPr>
          <a:xfrm flipV="1">
            <a:off x="8365981" y="5971338"/>
            <a:ext cx="3816000" cy="45719"/>
          </a:xfrm>
          <a:prstGeom prst="rect">
            <a:avLst/>
          </a:prstGeom>
          <a:solidFill>
            <a:srgbClr val="E8DFC5"/>
          </a:solidFill>
          <a:ln>
            <a:solidFill>
              <a:srgbClr val="E8D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2" name="Группа 11">
            <a:extLst>
              <a:ext uri="{FF2B5EF4-FFF2-40B4-BE49-F238E27FC236}">
                <a16:creationId xmlns:a16="http://schemas.microsoft.com/office/drawing/2014/main" id="{032F5927-0884-AC7D-4743-6873010ACA79}"/>
              </a:ext>
            </a:extLst>
          </p:cNvPr>
          <p:cNvGrpSpPr/>
          <p:nvPr/>
        </p:nvGrpSpPr>
        <p:grpSpPr>
          <a:xfrm>
            <a:off x="8377310" y="5598000"/>
            <a:ext cx="3816000" cy="1260000"/>
            <a:chOff x="8377310" y="5598000"/>
            <a:chExt cx="3816000" cy="1260000"/>
          </a:xfrm>
        </p:grpSpPr>
        <p:sp>
          <p:nvSpPr>
            <p:cNvPr id="2" name="Прямоугольник 1">
              <a:extLst>
                <a:ext uri="{FF2B5EF4-FFF2-40B4-BE49-F238E27FC236}">
                  <a16:creationId xmlns:a16="http://schemas.microsoft.com/office/drawing/2014/main" id="{83D1FF2B-142A-C361-A662-65468E5DEBDE}"/>
                </a:ext>
              </a:extLst>
            </p:cNvPr>
            <p:cNvSpPr>
              <a:spLocks/>
            </p:cNvSpPr>
            <p:nvPr/>
          </p:nvSpPr>
          <p:spPr>
            <a:xfrm rot="16200000">
              <a:off x="8318044" y="6204600"/>
              <a:ext cx="1260000" cy="46800"/>
            </a:xfrm>
            <a:prstGeom prst="rect">
              <a:avLst/>
            </a:prstGeom>
            <a:solidFill>
              <a:srgbClr val="E8DFC5"/>
            </a:solidFill>
            <a:ln>
              <a:solidFill>
                <a:srgbClr val="E8D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a:extLst>
                <a:ext uri="{FF2B5EF4-FFF2-40B4-BE49-F238E27FC236}">
                  <a16:creationId xmlns:a16="http://schemas.microsoft.com/office/drawing/2014/main" id="{4485E129-9F94-32A2-DFE6-2C89FE2A614F}"/>
                </a:ext>
              </a:extLst>
            </p:cNvPr>
            <p:cNvSpPr/>
            <p:nvPr/>
          </p:nvSpPr>
          <p:spPr>
            <a:xfrm flipV="1">
              <a:off x="8377310" y="5971338"/>
              <a:ext cx="3816000" cy="45719"/>
            </a:xfrm>
            <a:prstGeom prst="rect">
              <a:avLst/>
            </a:prstGeom>
            <a:solidFill>
              <a:srgbClr val="E8DFC5"/>
            </a:solidFill>
            <a:ln>
              <a:solidFill>
                <a:srgbClr val="E8D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3" name="Заголовок 1">
            <a:extLst>
              <a:ext uri="{FF2B5EF4-FFF2-40B4-BE49-F238E27FC236}">
                <a16:creationId xmlns:a16="http://schemas.microsoft.com/office/drawing/2014/main" id="{654398C8-CD3D-89F8-F167-D4A0F3CC6EA4}"/>
              </a:ext>
            </a:extLst>
          </p:cNvPr>
          <p:cNvSpPr>
            <a:spLocks noGrp="1"/>
          </p:cNvSpPr>
          <p:nvPr>
            <p:ph type="title"/>
          </p:nvPr>
        </p:nvSpPr>
        <p:spPr>
          <a:xfrm>
            <a:off x="411481" y="547370"/>
            <a:ext cx="1524000" cy="1149668"/>
          </a:xfrm>
        </p:spPr>
        <p:txBody>
          <a:bodyPr>
            <a:normAutofit/>
          </a:bodyPr>
          <a:lstStyle/>
          <a:p>
            <a:pPr algn="ctr"/>
            <a:r>
              <a:rPr lang="ru-RU" sz="7200" b="1" dirty="0">
                <a:solidFill>
                  <a:srgbClr val="E8DFC5"/>
                </a:solidFill>
                <a:latin typeface="Montserrat" panose="00000500000000000000" pitchFamily="2" charset="-52"/>
              </a:rPr>
              <a:t>6.</a:t>
            </a:r>
          </a:p>
        </p:txBody>
      </p:sp>
    </p:spTree>
    <p:extLst>
      <p:ext uri="{BB962C8B-B14F-4D97-AF65-F5344CB8AC3E}">
        <p14:creationId xmlns:p14="http://schemas.microsoft.com/office/powerpoint/2010/main" val="31726359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BCFFC59-B446-D934-A48A-64DBB6608DDD}"/>
              </a:ext>
            </a:extLst>
          </p:cNvPr>
          <p:cNvSpPr>
            <a:spLocks noGrp="1"/>
          </p:cNvSpPr>
          <p:nvPr>
            <p:ph type="ctrTitle"/>
          </p:nvPr>
        </p:nvSpPr>
        <p:spPr>
          <a:xfrm>
            <a:off x="96252" y="-1179110"/>
            <a:ext cx="8073189" cy="1783800"/>
          </a:xfrm>
        </p:spPr>
        <p:txBody>
          <a:bodyPr>
            <a:normAutofit/>
          </a:bodyPr>
          <a:lstStyle/>
          <a:p>
            <a:r>
              <a:rPr lang="ru-RU" sz="2800" b="1" dirty="0">
                <a:solidFill>
                  <a:srgbClr val="E8DFC5"/>
                </a:solidFill>
                <a:latin typeface="Montserrat SemiBold" panose="00000700000000000000" pitchFamily="2" charset="-52"/>
              </a:rPr>
              <a:t>Принципы качественных отношений:</a:t>
            </a:r>
          </a:p>
        </p:txBody>
      </p:sp>
      <p:sp>
        <p:nvSpPr>
          <p:cNvPr id="3" name="Подзаголовок 2">
            <a:extLst>
              <a:ext uri="{FF2B5EF4-FFF2-40B4-BE49-F238E27FC236}">
                <a16:creationId xmlns:a16="http://schemas.microsoft.com/office/drawing/2014/main" id="{1499E66C-C10B-B7DE-2FBE-A1262D4D8E35}"/>
              </a:ext>
            </a:extLst>
          </p:cNvPr>
          <p:cNvSpPr>
            <a:spLocks noGrp="1"/>
          </p:cNvSpPr>
          <p:nvPr>
            <p:ph type="subTitle" idx="1"/>
          </p:nvPr>
        </p:nvSpPr>
        <p:spPr>
          <a:xfrm>
            <a:off x="793100" y="1173380"/>
            <a:ext cx="9006219" cy="5079930"/>
          </a:xfrm>
        </p:spPr>
        <p:txBody>
          <a:bodyPr>
            <a:noAutofit/>
          </a:bodyPr>
          <a:lstStyle/>
          <a:p>
            <a:pPr marL="514350" indent="-514350" algn="l">
              <a:buAutoNum type="arabicPeriod"/>
            </a:pPr>
            <a:r>
              <a:rPr lang="ru-RU" sz="3000" dirty="0">
                <a:solidFill>
                  <a:srgbClr val="E8DFC5"/>
                </a:solidFill>
                <a:latin typeface="Montserrat" panose="00000500000000000000" pitchFamily="2" charset="-52"/>
              </a:rPr>
              <a:t>Брак – дар от Бога</a:t>
            </a:r>
          </a:p>
          <a:p>
            <a:pPr marL="514350" indent="-514350" algn="l">
              <a:buAutoNum type="arabicPeriod"/>
            </a:pPr>
            <a:r>
              <a:rPr lang="ru-RU" sz="3000" dirty="0">
                <a:solidFill>
                  <a:srgbClr val="E8DFC5"/>
                </a:solidFill>
                <a:latin typeface="Montserrat" panose="00000500000000000000" pitchFamily="2" charset="-52"/>
              </a:rPr>
              <a:t>Молитва друг за друга</a:t>
            </a:r>
          </a:p>
          <a:p>
            <a:pPr marL="514350" indent="-514350" algn="l">
              <a:buAutoNum type="arabicPeriod"/>
            </a:pPr>
            <a:r>
              <a:rPr lang="ru-RU" sz="3000" dirty="0">
                <a:solidFill>
                  <a:srgbClr val="E8DFC5"/>
                </a:solidFill>
                <a:latin typeface="Montserrat" panose="00000500000000000000" pitchFamily="2" charset="-52"/>
              </a:rPr>
              <a:t>Общайтесь между собой</a:t>
            </a:r>
          </a:p>
          <a:p>
            <a:pPr marL="514350" indent="-514350" algn="l">
              <a:buAutoNum type="arabicPeriod"/>
            </a:pPr>
            <a:r>
              <a:rPr lang="ru-RU" sz="3000" dirty="0">
                <a:solidFill>
                  <a:srgbClr val="E8DFC5"/>
                </a:solidFill>
                <a:latin typeface="Montserrat" panose="00000500000000000000" pitchFamily="2" charset="-52"/>
              </a:rPr>
              <a:t>Делайте приятное супругу</a:t>
            </a:r>
          </a:p>
          <a:p>
            <a:pPr marL="514350" indent="-514350" algn="l">
              <a:buAutoNum type="arabicPeriod"/>
            </a:pPr>
            <a:r>
              <a:rPr lang="ru-RU" sz="3000" dirty="0">
                <a:solidFill>
                  <a:srgbClr val="E8DFC5"/>
                </a:solidFill>
                <a:latin typeface="Montserrat" panose="00000500000000000000" pitchFamily="2" charset="-52"/>
              </a:rPr>
              <a:t>Чаще прощайте</a:t>
            </a:r>
          </a:p>
          <a:p>
            <a:pPr marL="514350" indent="-514350" algn="l">
              <a:buAutoNum type="arabicPeriod"/>
            </a:pPr>
            <a:r>
              <a:rPr lang="ru-RU" sz="3000" dirty="0">
                <a:solidFill>
                  <a:srgbClr val="E8DFC5"/>
                </a:solidFill>
                <a:latin typeface="Montserrat" panose="00000500000000000000" pitchFamily="2" charset="-52"/>
              </a:rPr>
              <a:t>Научитесь смеяться</a:t>
            </a:r>
          </a:p>
          <a:p>
            <a:pPr marL="514350" indent="-514350" algn="l">
              <a:buAutoNum type="arabicPeriod"/>
            </a:pPr>
            <a:r>
              <a:rPr lang="ru-RU" sz="3000" dirty="0">
                <a:solidFill>
                  <a:srgbClr val="E8DFC5"/>
                </a:solidFill>
                <a:latin typeface="Montserrat" panose="00000500000000000000" pitchFamily="2" charset="-52"/>
              </a:rPr>
              <a:t>Внесите депозит</a:t>
            </a:r>
          </a:p>
          <a:p>
            <a:pPr marL="514350" indent="-514350" algn="l">
              <a:buAutoNum type="arabicPeriod"/>
            </a:pPr>
            <a:endParaRPr lang="ru-RU" sz="3000" dirty="0">
              <a:solidFill>
                <a:srgbClr val="E8DFC5"/>
              </a:solidFill>
              <a:latin typeface="Montserrat" panose="00000500000000000000" pitchFamily="2" charset="-52"/>
            </a:endParaRPr>
          </a:p>
        </p:txBody>
      </p:sp>
      <p:sp>
        <p:nvSpPr>
          <p:cNvPr id="10" name="Прямоугольник 9">
            <a:extLst>
              <a:ext uri="{FF2B5EF4-FFF2-40B4-BE49-F238E27FC236}">
                <a16:creationId xmlns:a16="http://schemas.microsoft.com/office/drawing/2014/main" id="{5064B8BF-57D5-EABF-DAA5-740BE30EEE83}"/>
              </a:ext>
            </a:extLst>
          </p:cNvPr>
          <p:cNvSpPr/>
          <p:nvPr/>
        </p:nvSpPr>
        <p:spPr>
          <a:xfrm flipV="1">
            <a:off x="529389" y="574114"/>
            <a:ext cx="7200000" cy="45719"/>
          </a:xfrm>
          <a:prstGeom prst="rect">
            <a:avLst/>
          </a:prstGeom>
          <a:solidFill>
            <a:srgbClr val="E8DFC5"/>
          </a:solidFill>
          <a:ln>
            <a:solidFill>
              <a:srgbClr val="E8D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a:extLst>
              <a:ext uri="{FF2B5EF4-FFF2-40B4-BE49-F238E27FC236}">
                <a16:creationId xmlns:a16="http://schemas.microsoft.com/office/drawing/2014/main" id="{893704EA-FB22-EA31-0C04-001034A60267}"/>
              </a:ext>
            </a:extLst>
          </p:cNvPr>
          <p:cNvSpPr/>
          <p:nvPr/>
        </p:nvSpPr>
        <p:spPr>
          <a:xfrm rot="16200000" flipV="1">
            <a:off x="7007259" y="3362885"/>
            <a:ext cx="6025840" cy="102772"/>
          </a:xfrm>
          <a:prstGeom prst="rect">
            <a:avLst/>
          </a:prstGeom>
          <a:solidFill>
            <a:srgbClr val="E8DFC5"/>
          </a:solidFill>
          <a:ln>
            <a:solidFill>
              <a:srgbClr val="E8D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5" name="Рисунок 14">
            <a:extLst>
              <a:ext uri="{FF2B5EF4-FFF2-40B4-BE49-F238E27FC236}">
                <a16:creationId xmlns:a16="http://schemas.microsoft.com/office/drawing/2014/main" id="{60FECE37-FA0E-3807-D4BB-B4D124D628D7}"/>
              </a:ext>
            </a:extLst>
          </p:cNvPr>
          <p:cNvPicPr>
            <a:picLocks noChangeAspect="1"/>
          </p:cNvPicPr>
          <p:nvPr/>
        </p:nvPicPr>
        <p:blipFill>
          <a:blip r:embed="rId4">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357262" y="4963886"/>
            <a:ext cx="1673448" cy="1673448"/>
          </a:xfrm>
          <a:prstGeom prst="rect">
            <a:avLst/>
          </a:prstGeom>
        </p:spPr>
      </p:pic>
    </p:spTree>
    <p:extLst>
      <p:ext uri="{BB962C8B-B14F-4D97-AF65-F5344CB8AC3E}">
        <p14:creationId xmlns:p14="http://schemas.microsoft.com/office/powerpoint/2010/main" val="3067218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a:extLst>
              <a:ext uri="{FF2B5EF4-FFF2-40B4-BE49-F238E27FC236}">
                <a16:creationId xmlns:a16="http://schemas.microsoft.com/office/drawing/2014/main" id="{CCCE8F83-B07A-7D03-C644-D15D93CBAE68}"/>
              </a:ext>
            </a:extLst>
          </p:cNvPr>
          <p:cNvSpPr/>
          <p:nvPr/>
        </p:nvSpPr>
        <p:spPr>
          <a:xfrm>
            <a:off x="396000" y="1620000"/>
            <a:ext cx="11079479" cy="4728411"/>
          </a:xfrm>
          <a:prstGeom prst="rect">
            <a:avLst/>
          </a:prstGeom>
          <a:solidFill>
            <a:srgbClr val="303030"/>
          </a:solidFill>
          <a:ln>
            <a:solidFill>
              <a:srgbClr val="3030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Объект 2">
            <a:extLst>
              <a:ext uri="{FF2B5EF4-FFF2-40B4-BE49-F238E27FC236}">
                <a16:creationId xmlns:a16="http://schemas.microsoft.com/office/drawing/2014/main" id="{EB6B733E-2B91-E2A4-D3F7-3129324C33A0}"/>
              </a:ext>
            </a:extLst>
          </p:cNvPr>
          <p:cNvSpPr>
            <a:spLocks noGrp="1"/>
          </p:cNvSpPr>
          <p:nvPr>
            <p:ph idx="1"/>
          </p:nvPr>
        </p:nvSpPr>
        <p:spPr>
          <a:xfrm>
            <a:off x="1960881" y="1583531"/>
            <a:ext cx="9504680" cy="4351338"/>
          </a:xfrm>
        </p:spPr>
        <p:txBody>
          <a:bodyPr>
            <a:normAutofit/>
          </a:bodyPr>
          <a:lstStyle/>
          <a:p>
            <a:pPr marL="0" indent="0">
              <a:buNone/>
            </a:pPr>
            <a:endParaRPr lang="ru-RU" sz="2200" dirty="0">
              <a:solidFill>
                <a:srgbClr val="E8DFC5"/>
              </a:solidFill>
              <a:effectLst/>
              <a:latin typeface="Montserrat" panose="00000500000000000000" pitchFamily="2" charset="-52"/>
              <a:ea typeface="Calibri" panose="020F0502020204030204" pitchFamily="34" charset="0"/>
            </a:endParaRPr>
          </a:p>
          <a:p>
            <a:pPr marL="0" indent="0">
              <a:buNone/>
            </a:pPr>
            <a:endParaRPr lang="ru-RU" sz="2200" dirty="0">
              <a:solidFill>
                <a:srgbClr val="E8DFC5"/>
              </a:solidFill>
              <a:latin typeface="Montserrat" panose="00000500000000000000" pitchFamily="2" charset="-52"/>
              <a:ea typeface="Calibri" panose="020F0502020204030204" pitchFamily="34" charset="0"/>
            </a:endParaRPr>
          </a:p>
          <a:p>
            <a:pPr marL="0" indent="0">
              <a:buNone/>
            </a:pPr>
            <a:r>
              <a:rPr lang="ru-RU" sz="4000" dirty="0">
                <a:solidFill>
                  <a:srgbClr val="E8DFC5"/>
                </a:solidFill>
                <a:effectLst/>
                <a:latin typeface="Montserrat" panose="00000500000000000000" pitchFamily="2" charset="-52"/>
                <a:ea typeface="Calibri" panose="020F0502020204030204" pitchFamily="34" charset="0"/>
              </a:rPr>
              <a:t>“Более же всего облекитесь в любовь, которая есть совокупность совершенства”</a:t>
            </a:r>
          </a:p>
          <a:p>
            <a:pPr marL="0" indent="0" algn="r">
              <a:buNone/>
            </a:pPr>
            <a:r>
              <a:rPr lang="ru-RU" sz="4000" dirty="0">
                <a:solidFill>
                  <a:srgbClr val="E8DFC5"/>
                </a:solidFill>
                <a:latin typeface="Montserrat" panose="00000500000000000000" pitchFamily="2" charset="-52"/>
                <a:ea typeface="Calibri" panose="020F0502020204030204" pitchFamily="34" charset="0"/>
              </a:rPr>
              <a:t>К </a:t>
            </a:r>
            <a:r>
              <a:rPr lang="ru-RU" sz="4000" dirty="0" err="1">
                <a:solidFill>
                  <a:srgbClr val="E8DFC5"/>
                </a:solidFill>
                <a:latin typeface="Montserrat" panose="00000500000000000000" pitchFamily="2" charset="-52"/>
                <a:ea typeface="Calibri" panose="020F0502020204030204" pitchFamily="34" charset="0"/>
              </a:rPr>
              <a:t>Колоссянам</a:t>
            </a:r>
            <a:r>
              <a:rPr lang="ru-RU" sz="4000" dirty="0">
                <a:solidFill>
                  <a:srgbClr val="E8DFC5"/>
                </a:solidFill>
                <a:latin typeface="Montserrat" panose="00000500000000000000" pitchFamily="2" charset="-52"/>
                <a:ea typeface="Calibri" panose="020F0502020204030204" pitchFamily="34" charset="0"/>
              </a:rPr>
              <a:t> 3:14</a:t>
            </a:r>
            <a:endParaRPr lang="ru-RU" dirty="0">
              <a:solidFill>
                <a:srgbClr val="E8DFC5"/>
              </a:solidFill>
              <a:effectLst/>
              <a:latin typeface="Montserrat" panose="00000500000000000000" pitchFamily="2" charset="-52"/>
              <a:ea typeface="Calibri" panose="020F0502020204030204" pitchFamily="34" charset="0"/>
            </a:endParaRPr>
          </a:p>
        </p:txBody>
      </p:sp>
      <p:sp>
        <p:nvSpPr>
          <p:cNvPr id="4" name="Заголовок 1">
            <a:extLst>
              <a:ext uri="{FF2B5EF4-FFF2-40B4-BE49-F238E27FC236}">
                <a16:creationId xmlns:a16="http://schemas.microsoft.com/office/drawing/2014/main" id="{6325B801-4E0D-358A-D191-14C1415958D9}"/>
              </a:ext>
            </a:extLst>
          </p:cNvPr>
          <p:cNvSpPr txBox="1">
            <a:spLocks/>
          </p:cNvSpPr>
          <p:nvPr/>
        </p:nvSpPr>
        <p:spPr>
          <a:xfrm>
            <a:off x="2044700" y="500062"/>
            <a:ext cx="942085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b="1" dirty="0">
                <a:solidFill>
                  <a:srgbClr val="E8DFC5"/>
                </a:solidFill>
                <a:latin typeface="Montserrat" panose="00000500000000000000" pitchFamily="2" charset="-52"/>
              </a:rPr>
              <a:t>НАУЧИТЕСЬ СМЕЯТЬСЯ</a:t>
            </a:r>
          </a:p>
        </p:txBody>
      </p:sp>
      <p:sp>
        <p:nvSpPr>
          <p:cNvPr id="5" name="Прямоугольник 4">
            <a:extLst>
              <a:ext uri="{FF2B5EF4-FFF2-40B4-BE49-F238E27FC236}">
                <a16:creationId xmlns:a16="http://schemas.microsoft.com/office/drawing/2014/main" id="{54742E23-9057-9D8E-0251-DC76BF5E5F21}"/>
              </a:ext>
            </a:extLst>
          </p:cNvPr>
          <p:cNvSpPr/>
          <p:nvPr/>
        </p:nvSpPr>
        <p:spPr>
          <a:xfrm rot="16200000">
            <a:off x="-970278" y="3417253"/>
            <a:ext cx="5816599" cy="45719"/>
          </a:xfrm>
          <a:prstGeom prst="rect">
            <a:avLst/>
          </a:prstGeom>
          <a:solidFill>
            <a:srgbClr val="E8DFC5"/>
          </a:solidFill>
          <a:ln>
            <a:solidFill>
              <a:srgbClr val="E8D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a:extLst>
              <a:ext uri="{FF2B5EF4-FFF2-40B4-BE49-F238E27FC236}">
                <a16:creationId xmlns:a16="http://schemas.microsoft.com/office/drawing/2014/main" id="{1610EED7-973D-E45F-FDEE-90221264124B}"/>
              </a:ext>
            </a:extLst>
          </p:cNvPr>
          <p:cNvSpPr/>
          <p:nvPr/>
        </p:nvSpPr>
        <p:spPr>
          <a:xfrm flipV="1">
            <a:off x="386081" y="1583530"/>
            <a:ext cx="11079479" cy="45719"/>
          </a:xfrm>
          <a:prstGeom prst="rect">
            <a:avLst/>
          </a:prstGeom>
          <a:solidFill>
            <a:srgbClr val="E8DFC5"/>
          </a:solidFill>
          <a:ln>
            <a:solidFill>
              <a:srgbClr val="E8D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a:extLst>
              <a:ext uri="{FF2B5EF4-FFF2-40B4-BE49-F238E27FC236}">
                <a16:creationId xmlns:a16="http://schemas.microsoft.com/office/drawing/2014/main" id="{153F7686-90DD-F56D-98A3-6F2732ED9C12}"/>
              </a:ext>
            </a:extLst>
          </p:cNvPr>
          <p:cNvSpPr>
            <a:spLocks/>
          </p:cNvSpPr>
          <p:nvPr/>
        </p:nvSpPr>
        <p:spPr>
          <a:xfrm rot="16200000">
            <a:off x="8306715" y="6204600"/>
            <a:ext cx="1260000" cy="46800"/>
          </a:xfrm>
          <a:prstGeom prst="rect">
            <a:avLst/>
          </a:prstGeom>
          <a:solidFill>
            <a:srgbClr val="E8DFC5"/>
          </a:solidFill>
          <a:ln>
            <a:solidFill>
              <a:srgbClr val="E8D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a:extLst>
              <a:ext uri="{FF2B5EF4-FFF2-40B4-BE49-F238E27FC236}">
                <a16:creationId xmlns:a16="http://schemas.microsoft.com/office/drawing/2014/main" id="{CB8DBA0B-CC07-167A-9FBB-00EA34D51A8E}"/>
              </a:ext>
            </a:extLst>
          </p:cNvPr>
          <p:cNvSpPr/>
          <p:nvPr/>
        </p:nvSpPr>
        <p:spPr>
          <a:xfrm flipV="1">
            <a:off x="8365981" y="5971338"/>
            <a:ext cx="3816000" cy="45719"/>
          </a:xfrm>
          <a:prstGeom prst="rect">
            <a:avLst/>
          </a:prstGeom>
          <a:solidFill>
            <a:srgbClr val="E8DFC5"/>
          </a:solidFill>
          <a:ln>
            <a:solidFill>
              <a:srgbClr val="E8D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2" name="Группа 11">
            <a:extLst>
              <a:ext uri="{FF2B5EF4-FFF2-40B4-BE49-F238E27FC236}">
                <a16:creationId xmlns:a16="http://schemas.microsoft.com/office/drawing/2014/main" id="{032F5927-0884-AC7D-4743-6873010ACA79}"/>
              </a:ext>
            </a:extLst>
          </p:cNvPr>
          <p:cNvGrpSpPr/>
          <p:nvPr/>
        </p:nvGrpSpPr>
        <p:grpSpPr>
          <a:xfrm>
            <a:off x="8377310" y="5598000"/>
            <a:ext cx="3816000" cy="1260000"/>
            <a:chOff x="8377310" y="5598000"/>
            <a:chExt cx="3816000" cy="1260000"/>
          </a:xfrm>
        </p:grpSpPr>
        <p:sp>
          <p:nvSpPr>
            <p:cNvPr id="2" name="Прямоугольник 1">
              <a:extLst>
                <a:ext uri="{FF2B5EF4-FFF2-40B4-BE49-F238E27FC236}">
                  <a16:creationId xmlns:a16="http://schemas.microsoft.com/office/drawing/2014/main" id="{83D1FF2B-142A-C361-A662-65468E5DEBDE}"/>
                </a:ext>
              </a:extLst>
            </p:cNvPr>
            <p:cNvSpPr>
              <a:spLocks/>
            </p:cNvSpPr>
            <p:nvPr/>
          </p:nvSpPr>
          <p:spPr>
            <a:xfrm rot="16200000">
              <a:off x="8318044" y="6204600"/>
              <a:ext cx="1260000" cy="46800"/>
            </a:xfrm>
            <a:prstGeom prst="rect">
              <a:avLst/>
            </a:prstGeom>
            <a:solidFill>
              <a:srgbClr val="E8DFC5"/>
            </a:solidFill>
            <a:ln>
              <a:solidFill>
                <a:srgbClr val="E8D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a:extLst>
                <a:ext uri="{FF2B5EF4-FFF2-40B4-BE49-F238E27FC236}">
                  <a16:creationId xmlns:a16="http://schemas.microsoft.com/office/drawing/2014/main" id="{4485E129-9F94-32A2-DFE6-2C89FE2A614F}"/>
                </a:ext>
              </a:extLst>
            </p:cNvPr>
            <p:cNvSpPr/>
            <p:nvPr/>
          </p:nvSpPr>
          <p:spPr>
            <a:xfrm flipV="1">
              <a:off x="8377310" y="5971338"/>
              <a:ext cx="3816000" cy="45719"/>
            </a:xfrm>
            <a:prstGeom prst="rect">
              <a:avLst/>
            </a:prstGeom>
            <a:solidFill>
              <a:srgbClr val="E8DFC5"/>
            </a:solidFill>
            <a:ln>
              <a:solidFill>
                <a:srgbClr val="E8D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3" name="Заголовок 1">
            <a:extLst>
              <a:ext uri="{FF2B5EF4-FFF2-40B4-BE49-F238E27FC236}">
                <a16:creationId xmlns:a16="http://schemas.microsoft.com/office/drawing/2014/main" id="{654398C8-CD3D-89F8-F167-D4A0F3CC6EA4}"/>
              </a:ext>
            </a:extLst>
          </p:cNvPr>
          <p:cNvSpPr>
            <a:spLocks noGrp="1"/>
          </p:cNvSpPr>
          <p:nvPr>
            <p:ph type="title"/>
          </p:nvPr>
        </p:nvSpPr>
        <p:spPr>
          <a:xfrm>
            <a:off x="411481" y="547370"/>
            <a:ext cx="1524000" cy="1149668"/>
          </a:xfrm>
        </p:spPr>
        <p:txBody>
          <a:bodyPr>
            <a:normAutofit/>
          </a:bodyPr>
          <a:lstStyle/>
          <a:p>
            <a:pPr algn="ctr"/>
            <a:r>
              <a:rPr lang="ru-RU" sz="7200" b="1" dirty="0">
                <a:solidFill>
                  <a:srgbClr val="E8DFC5"/>
                </a:solidFill>
                <a:latin typeface="Montserrat" panose="00000500000000000000" pitchFamily="2" charset="-52"/>
              </a:rPr>
              <a:t>7.</a:t>
            </a:r>
          </a:p>
        </p:txBody>
      </p:sp>
    </p:spTree>
    <p:extLst>
      <p:ext uri="{BB962C8B-B14F-4D97-AF65-F5344CB8AC3E}">
        <p14:creationId xmlns:p14="http://schemas.microsoft.com/office/powerpoint/2010/main" val="18747761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1499E66C-C10B-B7DE-2FBE-A1262D4D8E35}"/>
              </a:ext>
            </a:extLst>
          </p:cNvPr>
          <p:cNvSpPr>
            <a:spLocks noGrp="1"/>
          </p:cNvSpPr>
          <p:nvPr>
            <p:ph type="subTitle" idx="1"/>
          </p:nvPr>
        </p:nvSpPr>
        <p:spPr>
          <a:xfrm>
            <a:off x="793100" y="1173380"/>
            <a:ext cx="9006219" cy="5079930"/>
          </a:xfrm>
        </p:spPr>
        <p:txBody>
          <a:bodyPr>
            <a:noAutofit/>
          </a:bodyPr>
          <a:lstStyle/>
          <a:p>
            <a:r>
              <a:rPr lang="ru-RU" sz="3000" b="1" dirty="0">
                <a:solidFill>
                  <a:srgbClr val="E8DFC5"/>
                </a:solidFill>
                <a:latin typeface="Montserrat" panose="00000500000000000000" pitchFamily="2" charset="-52"/>
              </a:rPr>
              <a:t>Когда вы верны в своем управлении, Бог открывает небесные окна и изливает обильные благословения. Когда вы терпеливы, добры, верны и нежны друг с другом в браке, Божьи благословения изливаются не только в ваши дома, но и в дома соседей, родственников и друзей. </a:t>
            </a:r>
          </a:p>
        </p:txBody>
      </p:sp>
      <p:sp>
        <p:nvSpPr>
          <p:cNvPr id="11" name="Прямоугольник 10">
            <a:extLst>
              <a:ext uri="{FF2B5EF4-FFF2-40B4-BE49-F238E27FC236}">
                <a16:creationId xmlns:a16="http://schemas.microsoft.com/office/drawing/2014/main" id="{893704EA-FB22-EA31-0C04-001034A60267}"/>
              </a:ext>
            </a:extLst>
          </p:cNvPr>
          <p:cNvSpPr/>
          <p:nvPr/>
        </p:nvSpPr>
        <p:spPr>
          <a:xfrm rot="16200000" flipV="1">
            <a:off x="7007259" y="3362885"/>
            <a:ext cx="6025840" cy="102772"/>
          </a:xfrm>
          <a:prstGeom prst="rect">
            <a:avLst/>
          </a:prstGeom>
          <a:solidFill>
            <a:srgbClr val="E8DFC5"/>
          </a:solidFill>
          <a:ln>
            <a:solidFill>
              <a:srgbClr val="E8D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5" name="Рисунок 14">
            <a:extLst>
              <a:ext uri="{FF2B5EF4-FFF2-40B4-BE49-F238E27FC236}">
                <a16:creationId xmlns:a16="http://schemas.microsoft.com/office/drawing/2014/main" id="{60FECE37-FA0E-3807-D4BB-B4D124D628D7}"/>
              </a:ext>
            </a:extLst>
          </p:cNvPr>
          <p:cNvPicPr>
            <a:picLocks noChangeAspect="1"/>
          </p:cNvPicPr>
          <p:nvPr/>
        </p:nvPicPr>
        <p:blipFill>
          <a:blip r:embed="rId4">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357262" y="4963886"/>
            <a:ext cx="1673448" cy="1673448"/>
          </a:xfrm>
          <a:prstGeom prst="rect">
            <a:avLst/>
          </a:prstGeom>
        </p:spPr>
      </p:pic>
    </p:spTree>
    <p:extLst>
      <p:ext uri="{BB962C8B-B14F-4D97-AF65-F5344CB8AC3E}">
        <p14:creationId xmlns:p14="http://schemas.microsoft.com/office/powerpoint/2010/main" val="578912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a:extLst>
              <a:ext uri="{FF2B5EF4-FFF2-40B4-BE49-F238E27FC236}">
                <a16:creationId xmlns:a16="http://schemas.microsoft.com/office/drawing/2014/main" id="{CCCE8F83-B07A-7D03-C644-D15D93CBAE68}"/>
              </a:ext>
            </a:extLst>
          </p:cNvPr>
          <p:cNvSpPr/>
          <p:nvPr/>
        </p:nvSpPr>
        <p:spPr>
          <a:xfrm>
            <a:off x="396000" y="1620000"/>
            <a:ext cx="11079479" cy="4728411"/>
          </a:xfrm>
          <a:prstGeom prst="rect">
            <a:avLst/>
          </a:prstGeom>
          <a:solidFill>
            <a:srgbClr val="303030"/>
          </a:solidFill>
          <a:ln>
            <a:solidFill>
              <a:srgbClr val="3030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Заголовок 1">
            <a:extLst>
              <a:ext uri="{FF2B5EF4-FFF2-40B4-BE49-F238E27FC236}">
                <a16:creationId xmlns:a16="http://schemas.microsoft.com/office/drawing/2014/main" id="{6325B801-4E0D-358A-D191-14C1415958D9}"/>
              </a:ext>
            </a:extLst>
          </p:cNvPr>
          <p:cNvSpPr txBox="1">
            <a:spLocks/>
          </p:cNvSpPr>
          <p:nvPr/>
        </p:nvSpPr>
        <p:spPr>
          <a:xfrm>
            <a:off x="2044700" y="334478"/>
            <a:ext cx="9440697" cy="14911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b="1" dirty="0">
                <a:solidFill>
                  <a:srgbClr val="E8DFC5"/>
                </a:solidFill>
                <a:latin typeface="Montserrat" panose="00000500000000000000" pitchFamily="2" charset="-52"/>
              </a:rPr>
              <a:t>РАЗВИВАЙТЕ КАЧЕСТВЕННЫЕ ОТНОШЕНИЯ</a:t>
            </a:r>
          </a:p>
        </p:txBody>
      </p:sp>
      <p:sp>
        <p:nvSpPr>
          <p:cNvPr id="5" name="Прямоугольник 4">
            <a:extLst>
              <a:ext uri="{FF2B5EF4-FFF2-40B4-BE49-F238E27FC236}">
                <a16:creationId xmlns:a16="http://schemas.microsoft.com/office/drawing/2014/main" id="{54742E23-9057-9D8E-0251-DC76BF5E5F21}"/>
              </a:ext>
            </a:extLst>
          </p:cNvPr>
          <p:cNvSpPr/>
          <p:nvPr/>
        </p:nvSpPr>
        <p:spPr>
          <a:xfrm rot="16200000">
            <a:off x="-970278" y="3417253"/>
            <a:ext cx="5816599" cy="45719"/>
          </a:xfrm>
          <a:prstGeom prst="rect">
            <a:avLst/>
          </a:prstGeom>
          <a:solidFill>
            <a:srgbClr val="E8DFC5"/>
          </a:solidFill>
          <a:ln>
            <a:solidFill>
              <a:srgbClr val="E8D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a:extLst>
              <a:ext uri="{FF2B5EF4-FFF2-40B4-BE49-F238E27FC236}">
                <a16:creationId xmlns:a16="http://schemas.microsoft.com/office/drawing/2014/main" id="{1610EED7-973D-E45F-FDEE-90221264124B}"/>
              </a:ext>
            </a:extLst>
          </p:cNvPr>
          <p:cNvSpPr/>
          <p:nvPr/>
        </p:nvSpPr>
        <p:spPr>
          <a:xfrm flipV="1">
            <a:off x="386081" y="1583530"/>
            <a:ext cx="11079479" cy="45719"/>
          </a:xfrm>
          <a:prstGeom prst="rect">
            <a:avLst/>
          </a:prstGeom>
          <a:solidFill>
            <a:srgbClr val="E8DFC5"/>
          </a:solidFill>
          <a:ln>
            <a:solidFill>
              <a:srgbClr val="E8D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 name="Группа 1">
            <a:extLst>
              <a:ext uri="{FF2B5EF4-FFF2-40B4-BE49-F238E27FC236}">
                <a16:creationId xmlns:a16="http://schemas.microsoft.com/office/drawing/2014/main" id="{DDA76139-F9A0-4EC2-4AEA-1C12983BA945}"/>
              </a:ext>
            </a:extLst>
          </p:cNvPr>
          <p:cNvGrpSpPr/>
          <p:nvPr/>
        </p:nvGrpSpPr>
        <p:grpSpPr>
          <a:xfrm>
            <a:off x="8365981" y="5598000"/>
            <a:ext cx="3816000" cy="1260000"/>
            <a:chOff x="8365981" y="5598000"/>
            <a:chExt cx="3816000" cy="1260000"/>
          </a:xfrm>
        </p:grpSpPr>
        <p:sp>
          <p:nvSpPr>
            <p:cNvPr id="7" name="Прямоугольник 6">
              <a:extLst>
                <a:ext uri="{FF2B5EF4-FFF2-40B4-BE49-F238E27FC236}">
                  <a16:creationId xmlns:a16="http://schemas.microsoft.com/office/drawing/2014/main" id="{153F7686-90DD-F56D-98A3-6F2732ED9C12}"/>
                </a:ext>
              </a:extLst>
            </p:cNvPr>
            <p:cNvSpPr>
              <a:spLocks/>
            </p:cNvSpPr>
            <p:nvPr/>
          </p:nvSpPr>
          <p:spPr>
            <a:xfrm rot="16200000">
              <a:off x="8306715" y="6204600"/>
              <a:ext cx="1260000" cy="46800"/>
            </a:xfrm>
            <a:prstGeom prst="rect">
              <a:avLst/>
            </a:prstGeom>
            <a:solidFill>
              <a:srgbClr val="E8DFC5"/>
            </a:solidFill>
            <a:ln>
              <a:solidFill>
                <a:srgbClr val="E8D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a:extLst>
                <a:ext uri="{FF2B5EF4-FFF2-40B4-BE49-F238E27FC236}">
                  <a16:creationId xmlns:a16="http://schemas.microsoft.com/office/drawing/2014/main" id="{CB8DBA0B-CC07-167A-9FBB-00EA34D51A8E}"/>
                </a:ext>
              </a:extLst>
            </p:cNvPr>
            <p:cNvSpPr/>
            <p:nvPr/>
          </p:nvSpPr>
          <p:spPr>
            <a:xfrm flipV="1">
              <a:off x="8365981" y="5971338"/>
              <a:ext cx="3816000" cy="45719"/>
            </a:xfrm>
            <a:prstGeom prst="rect">
              <a:avLst/>
            </a:prstGeom>
            <a:solidFill>
              <a:srgbClr val="E8DFC5"/>
            </a:solidFill>
            <a:ln>
              <a:solidFill>
                <a:srgbClr val="E8D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1" name="Объект 10">
            <a:extLst>
              <a:ext uri="{FF2B5EF4-FFF2-40B4-BE49-F238E27FC236}">
                <a16:creationId xmlns:a16="http://schemas.microsoft.com/office/drawing/2014/main" id="{EDF3F49B-2AC4-B04F-9697-9C23115343AA}"/>
              </a:ext>
            </a:extLst>
          </p:cNvPr>
          <p:cNvSpPr>
            <a:spLocks noGrp="1"/>
          </p:cNvSpPr>
          <p:nvPr>
            <p:ph idx="1"/>
          </p:nvPr>
        </p:nvSpPr>
        <p:spPr/>
        <p:txBody>
          <a:bodyPr/>
          <a:lstStyle/>
          <a:p>
            <a:endParaRPr lang="ru-RU"/>
          </a:p>
        </p:txBody>
      </p:sp>
    </p:spTree>
    <p:extLst>
      <p:ext uri="{BB962C8B-B14F-4D97-AF65-F5344CB8AC3E}">
        <p14:creationId xmlns:p14="http://schemas.microsoft.com/office/powerpoint/2010/main" val="3726946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a:extLst>
              <a:ext uri="{FF2B5EF4-FFF2-40B4-BE49-F238E27FC236}">
                <a16:creationId xmlns:a16="http://schemas.microsoft.com/office/drawing/2014/main" id="{CCCE8F83-B07A-7D03-C644-D15D93CBAE68}"/>
              </a:ext>
            </a:extLst>
          </p:cNvPr>
          <p:cNvSpPr/>
          <p:nvPr/>
        </p:nvSpPr>
        <p:spPr>
          <a:xfrm>
            <a:off x="396000" y="1620000"/>
            <a:ext cx="11079479" cy="4728411"/>
          </a:xfrm>
          <a:prstGeom prst="rect">
            <a:avLst/>
          </a:prstGeom>
          <a:solidFill>
            <a:srgbClr val="303030"/>
          </a:solidFill>
          <a:ln>
            <a:solidFill>
              <a:srgbClr val="3030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Объект 2">
            <a:extLst>
              <a:ext uri="{FF2B5EF4-FFF2-40B4-BE49-F238E27FC236}">
                <a16:creationId xmlns:a16="http://schemas.microsoft.com/office/drawing/2014/main" id="{EB6B733E-2B91-E2A4-D3F7-3129324C33A0}"/>
              </a:ext>
            </a:extLst>
          </p:cNvPr>
          <p:cNvSpPr>
            <a:spLocks noGrp="1"/>
          </p:cNvSpPr>
          <p:nvPr>
            <p:ph idx="1"/>
          </p:nvPr>
        </p:nvSpPr>
        <p:spPr>
          <a:xfrm>
            <a:off x="3065662" y="2877342"/>
            <a:ext cx="7305036" cy="2155034"/>
          </a:xfrm>
        </p:spPr>
        <p:txBody>
          <a:bodyPr>
            <a:normAutofit/>
          </a:bodyPr>
          <a:lstStyle/>
          <a:p>
            <a:pPr marL="0" indent="0" algn="ctr">
              <a:buNone/>
            </a:pPr>
            <a:r>
              <a:rPr lang="ru-RU" sz="2200" dirty="0">
                <a:solidFill>
                  <a:srgbClr val="E8DFC5"/>
                </a:solidFill>
                <a:effectLst/>
                <a:latin typeface="Montserrat" panose="00000500000000000000" pitchFamily="2" charset="-52"/>
                <a:ea typeface="Calibri" panose="020F0502020204030204" pitchFamily="34" charset="0"/>
              </a:rPr>
              <a:t>Вы можете дать оценку своему браку ?</a:t>
            </a:r>
            <a:endParaRPr lang="ru-RU" sz="2200" dirty="0">
              <a:solidFill>
                <a:srgbClr val="E8DFC5"/>
              </a:solidFill>
              <a:latin typeface="Montserrat" panose="00000500000000000000" pitchFamily="2" charset="-52"/>
            </a:endParaRPr>
          </a:p>
        </p:txBody>
      </p:sp>
      <p:sp>
        <p:nvSpPr>
          <p:cNvPr id="4" name="Заголовок 1">
            <a:extLst>
              <a:ext uri="{FF2B5EF4-FFF2-40B4-BE49-F238E27FC236}">
                <a16:creationId xmlns:a16="http://schemas.microsoft.com/office/drawing/2014/main" id="{6325B801-4E0D-358A-D191-14C1415958D9}"/>
              </a:ext>
            </a:extLst>
          </p:cNvPr>
          <p:cNvSpPr txBox="1">
            <a:spLocks/>
          </p:cNvSpPr>
          <p:nvPr/>
        </p:nvSpPr>
        <p:spPr>
          <a:xfrm>
            <a:off x="2044700" y="334478"/>
            <a:ext cx="9440697" cy="14911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b="1" dirty="0">
                <a:solidFill>
                  <a:srgbClr val="E8DFC5"/>
                </a:solidFill>
                <a:latin typeface="Montserrat" panose="00000500000000000000" pitchFamily="2" charset="-52"/>
              </a:rPr>
              <a:t>РАЗВИВАЙТЕ КАЧЕСТВЕННЫЕ ОТНОШЕНИЯ</a:t>
            </a:r>
          </a:p>
        </p:txBody>
      </p:sp>
      <p:sp>
        <p:nvSpPr>
          <p:cNvPr id="5" name="Прямоугольник 4">
            <a:extLst>
              <a:ext uri="{FF2B5EF4-FFF2-40B4-BE49-F238E27FC236}">
                <a16:creationId xmlns:a16="http://schemas.microsoft.com/office/drawing/2014/main" id="{54742E23-9057-9D8E-0251-DC76BF5E5F21}"/>
              </a:ext>
            </a:extLst>
          </p:cNvPr>
          <p:cNvSpPr/>
          <p:nvPr/>
        </p:nvSpPr>
        <p:spPr>
          <a:xfrm rot="16200000">
            <a:off x="-970278" y="3417253"/>
            <a:ext cx="5816599" cy="45719"/>
          </a:xfrm>
          <a:prstGeom prst="rect">
            <a:avLst/>
          </a:prstGeom>
          <a:solidFill>
            <a:srgbClr val="E8DFC5"/>
          </a:solidFill>
          <a:ln>
            <a:solidFill>
              <a:srgbClr val="E8D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a:extLst>
              <a:ext uri="{FF2B5EF4-FFF2-40B4-BE49-F238E27FC236}">
                <a16:creationId xmlns:a16="http://schemas.microsoft.com/office/drawing/2014/main" id="{1610EED7-973D-E45F-FDEE-90221264124B}"/>
              </a:ext>
            </a:extLst>
          </p:cNvPr>
          <p:cNvSpPr/>
          <p:nvPr/>
        </p:nvSpPr>
        <p:spPr>
          <a:xfrm flipV="1">
            <a:off x="386081" y="1583530"/>
            <a:ext cx="11079479" cy="45719"/>
          </a:xfrm>
          <a:prstGeom prst="rect">
            <a:avLst/>
          </a:prstGeom>
          <a:solidFill>
            <a:srgbClr val="E8DFC5"/>
          </a:solidFill>
          <a:ln>
            <a:solidFill>
              <a:srgbClr val="E8D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 name="Группа 1">
            <a:extLst>
              <a:ext uri="{FF2B5EF4-FFF2-40B4-BE49-F238E27FC236}">
                <a16:creationId xmlns:a16="http://schemas.microsoft.com/office/drawing/2014/main" id="{DDA76139-F9A0-4EC2-4AEA-1C12983BA945}"/>
              </a:ext>
            </a:extLst>
          </p:cNvPr>
          <p:cNvGrpSpPr/>
          <p:nvPr/>
        </p:nvGrpSpPr>
        <p:grpSpPr>
          <a:xfrm>
            <a:off x="8365981" y="5598000"/>
            <a:ext cx="3816000" cy="1260000"/>
            <a:chOff x="8365981" y="5598000"/>
            <a:chExt cx="3816000" cy="1260000"/>
          </a:xfrm>
        </p:grpSpPr>
        <p:sp>
          <p:nvSpPr>
            <p:cNvPr id="7" name="Прямоугольник 6">
              <a:extLst>
                <a:ext uri="{FF2B5EF4-FFF2-40B4-BE49-F238E27FC236}">
                  <a16:creationId xmlns:a16="http://schemas.microsoft.com/office/drawing/2014/main" id="{153F7686-90DD-F56D-98A3-6F2732ED9C12}"/>
                </a:ext>
              </a:extLst>
            </p:cNvPr>
            <p:cNvSpPr>
              <a:spLocks/>
            </p:cNvSpPr>
            <p:nvPr/>
          </p:nvSpPr>
          <p:spPr>
            <a:xfrm rot="16200000">
              <a:off x="8306715" y="6204600"/>
              <a:ext cx="1260000" cy="46800"/>
            </a:xfrm>
            <a:prstGeom prst="rect">
              <a:avLst/>
            </a:prstGeom>
            <a:solidFill>
              <a:srgbClr val="E8DFC5"/>
            </a:solidFill>
            <a:ln>
              <a:solidFill>
                <a:srgbClr val="E8D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a:extLst>
                <a:ext uri="{FF2B5EF4-FFF2-40B4-BE49-F238E27FC236}">
                  <a16:creationId xmlns:a16="http://schemas.microsoft.com/office/drawing/2014/main" id="{CB8DBA0B-CC07-167A-9FBB-00EA34D51A8E}"/>
                </a:ext>
              </a:extLst>
            </p:cNvPr>
            <p:cNvSpPr/>
            <p:nvPr/>
          </p:nvSpPr>
          <p:spPr>
            <a:xfrm flipV="1">
              <a:off x="8365981" y="5971338"/>
              <a:ext cx="3816000" cy="45719"/>
            </a:xfrm>
            <a:prstGeom prst="rect">
              <a:avLst/>
            </a:prstGeom>
            <a:solidFill>
              <a:srgbClr val="E8DFC5"/>
            </a:solidFill>
            <a:ln>
              <a:solidFill>
                <a:srgbClr val="E8D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Tree>
    <p:extLst>
      <p:ext uri="{BB962C8B-B14F-4D97-AF65-F5344CB8AC3E}">
        <p14:creationId xmlns:p14="http://schemas.microsoft.com/office/powerpoint/2010/main" val="3989030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a:extLst>
              <a:ext uri="{FF2B5EF4-FFF2-40B4-BE49-F238E27FC236}">
                <a16:creationId xmlns:a16="http://schemas.microsoft.com/office/drawing/2014/main" id="{CCCE8F83-B07A-7D03-C644-D15D93CBAE68}"/>
              </a:ext>
            </a:extLst>
          </p:cNvPr>
          <p:cNvSpPr/>
          <p:nvPr/>
        </p:nvSpPr>
        <p:spPr>
          <a:xfrm>
            <a:off x="396000" y="1620000"/>
            <a:ext cx="11079479" cy="4728411"/>
          </a:xfrm>
          <a:prstGeom prst="rect">
            <a:avLst/>
          </a:prstGeom>
          <a:solidFill>
            <a:srgbClr val="303030"/>
          </a:solidFill>
          <a:ln>
            <a:solidFill>
              <a:srgbClr val="3030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Объект 2">
            <a:extLst>
              <a:ext uri="{FF2B5EF4-FFF2-40B4-BE49-F238E27FC236}">
                <a16:creationId xmlns:a16="http://schemas.microsoft.com/office/drawing/2014/main" id="{EB6B733E-2B91-E2A4-D3F7-3129324C33A0}"/>
              </a:ext>
            </a:extLst>
          </p:cNvPr>
          <p:cNvSpPr>
            <a:spLocks noGrp="1"/>
          </p:cNvSpPr>
          <p:nvPr>
            <p:ph idx="1"/>
          </p:nvPr>
        </p:nvSpPr>
        <p:spPr>
          <a:xfrm>
            <a:off x="3065662" y="2877342"/>
            <a:ext cx="7305036" cy="2155034"/>
          </a:xfrm>
        </p:spPr>
        <p:txBody>
          <a:bodyPr>
            <a:normAutofit/>
          </a:bodyPr>
          <a:lstStyle/>
          <a:p>
            <a:pPr marL="0" indent="0" algn="ctr">
              <a:buNone/>
            </a:pPr>
            <a:r>
              <a:rPr lang="ru-RU" sz="2200" dirty="0">
                <a:solidFill>
                  <a:srgbClr val="E8DFC5"/>
                </a:solidFill>
                <a:effectLst/>
                <a:latin typeface="Montserrat" panose="00000500000000000000" pitchFamily="2" charset="-52"/>
                <a:ea typeface="Calibri" panose="020F0502020204030204" pitchFamily="34" charset="0"/>
              </a:rPr>
              <a:t>Вы можете дать оценку своему браку ?</a:t>
            </a:r>
            <a:endParaRPr lang="ru-RU" sz="2200" dirty="0">
              <a:solidFill>
                <a:srgbClr val="E8DFC5"/>
              </a:solidFill>
              <a:latin typeface="Montserrat" panose="00000500000000000000" pitchFamily="2" charset="-52"/>
            </a:endParaRPr>
          </a:p>
        </p:txBody>
      </p:sp>
      <p:sp>
        <p:nvSpPr>
          <p:cNvPr id="4" name="Заголовок 1">
            <a:extLst>
              <a:ext uri="{FF2B5EF4-FFF2-40B4-BE49-F238E27FC236}">
                <a16:creationId xmlns:a16="http://schemas.microsoft.com/office/drawing/2014/main" id="{6325B801-4E0D-358A-D191-14C1415958D9}"/>
              </a:ext>
            </a:extLst>
          </p:cNvPr>
          <p:cNvSpPr txBox="1">
            <a:spLocks/>
          </p:cNvSpPr>
          <p:nvPr/>
        </p:nvSpPr>
        <p:spPr>
          <a:xfrm>
            <a:off x="2044700" y="334478"/>
            <a:ext cx="9440697" cy="14911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b="1" dirty="0">
                <a:solidFill>
                  <a:srgbClr val="E8DFC5"/>
                </a:solidFill>
                <a:latin typeface="Montserrat" panose="00000500000000000000" pitchFamily="2" charset="-52"/>
              </a:rPr>
              <a:t>РАЗВИВАЙТЕ КАЧЕСТВЕННЫЕ ОТНОШЕНИЯ</a:t>
            </a:r>
          </a:p>
        </p:txBody>
      </p:sp>
      <p:sp>
        <p:nvSpPr>
          <p:cNvPr id="5" name="Прямоугольник 4">
            <a:extLst>
              <a:ext uri="{FF2B5EF4-FFF2-40B4-BE49-F238E27FC236}">
                <a16:creationId xmlns:a16="http://schemas.microsoft.com/office/drawing/2014/main" id="{54742E23-9057-9D8E-0251-DC76BF5E5F21}"/>
              </a:ext>
            </a:extLst>
          </p:cNvPr>
          <p:cNvSpPr/>
          <p:nvPr/>
        </p:nvSpPr>
        <p:spPr>
          <a:xfrm rot="16200000">
            <a:off x="-970278" y="3417253"/>
            <a:ext cx="5816599" cy="45719"/>
          </a:xfrm>
          <a:prstGeom prst="rect">
            <a:avLst/>
          </a:prstGeom>
          <a:solidFill>
            <a:srgbClr val="E8DFC5"/>
          </a:solidFill>
          <a:ln>
            <a:solidFill>
              <a:srgbClr val="E8D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a:extLst>
              <a:ext uri="{FF2B5EF4-FFF2-40B4-BE49-F238E27FC236}">
                <a16:creationId xmlns:a16="http://schemas.microsoft.com/office/drawing/2014/main" id="{1610EED7-973D-E45F-FDEE-90221264124B}"/>
              </a:ext>
            </a:extLst>
          </p:cNvPr>
          <p:cNvSpPr/>
          <p:nvPr/>
        </p:nvSpPr>
        <p:spPr>
          <a:xfrm flipV="1">
            <a:off x="386081" y="1583530"/>
            <a:ext cx="11079479" cy="45719"/>
          </a:xfrm>
          <a:prstGeom prst="rect">
            <a:avLst/>
          </a:prstGeom>
          <a:solidFill>
            <a:srgbClr val="E8DFC5"/>
          </a:solidFill>
          <a:ln>
            <a:solidFill>
              <a:srgbClr val="E8D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 name="Группа 1">
            <a:extLst>
              <a:ext uri="{FF2B5EF4-FFF2-40B4-BE49-F238E27FC236}">
                <a16:creationId xmlns:a16="http://schemas.microsoft.com/office/drawing/2014/main" id="{DDA76139-F9A0-4EC2-4AEA-1C12983BA945}"/>
              </a:ext>
            </a:extLst>
          </p:cNvPr>
          <p:cNvGrpSpPr/>
          <p:nvPr/>
        </p:nvGrpSpPr>
        <p:grpSpPr>
          <a:xfrm>
            <a:off x="8365981" y="5598000"/>
            <a:ext cx="3816000" cy="1260000"/>
            <a:chOff x="8365981" y="5598000"/>
            <a:chExt cx="3816000" cy="1260000"/>
          </a:xfrm>
        </p:grpSpPr>
        <p:sp>
          <p:nvSpPr>
            <p:cNvPr id="7" name="Прямоугольник 6">
              <a:extLst>
                <a:ext uri="{FF2B5EF4-FFF2-40B4-BE49-F238E27FC236}">
                  <a16:creationId xmlns:a16="http://schemas.microsoft.com/office/drawing/2014/main" id="{153F7686-90DD-F56D-98A3-6F2732ED9C12}"/>
                </a:ext>
              </a:extLst>
            </p:cNvPr>
            <p:cNvSpPr>
              <a:spLocks/>
            </p:cNvSpPr>
            <p:nvPr/>
          </p:nvSpPr>
          <p:spPr>
            <a:xfrm rot="16200000">
              <a:off x="8306715" y="6204600"/>
              <a:ext cx="1260000" cy="46800"/>
            </a:xfrm>
            <a:prstGeom prst="rect">
              <a:avLst/>
            </a:prstGeom>
            <a:solidFill>
              <a:srgbClr val="E8DFC5"/>
            </a:solidFill>
            <a:ln>
              <a:solidFill>
                <a:srgbClr val="E8D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a:extLst>
                <a:ext uri="{FF2B5EF4-FFF2-40B4-BE49-F238E27FC236}">
                  <a16:creationId xmlns:a16="http://schemas.microsoft.com/office/drawing/2014/main" id="{CB8DBA0B-CC07-167A-9FBB-00EA34D51A8E}"/>
                </a:ext>
              </a:extLst>
            </p:cNvPr>
            <p:cNvSpPr/>
            <p:nvPr/>
          </p:nvSpPr>
          <p:spPr>
            <a:xfrm flipV="1">
              <a:off x="8365981" y="5971338"/>
              <a:ext cx="3816000" cy="45719"/>
            </a:xfrm>
            <a:prstGeom prst="rect">
              <a:avLst/>
            </a:prstGeom>
            <a:solidFill>
              <a:srgbClr val="E8DFC5"/>
            </a:solidFill>
            <a:ln>
              <a:solidFill>
                <a:srgbClr val="E8D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Tree>
    <p:extLst>
      <p:ext uri="{BB962C8B-B14F-4D97-AF65-F5344CB8AC3E}">
        <p14:creationId xmlns:p14="http://schemas.microsoft.com/office/powerpoint/2010/main" val="252120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BCFFC59-B446-D934-A48A-64DBB6608DDD}"/>
              </a:ext>
            </a:extLst>
          </p:cNvPr>
          <p:cNvSpPr>
            <a:spLocks noGrp="1"/>
          </p:cNvSpPr>
          <p:nvPr>
            <p:ph type="ctrTitle"/>
          </p:nvPr>
        </p:nvSpPr>
        <p:spPr>
          <a:xfrm>
            <a:off x="96252" y="-1179110"/>
            <a:ext cx="8073189" cy="1783800"/>
          </a:xfrm>
        </p:spPr>
        <p:txBody>
          <a:bodyPr>
            <a:normAutofit/>
          </a:bodyPr>
          <a:lstStyle/>
          <a:p>
            <a:r>
              <a:rPr lang="ru-RU" sz="2800" b="1" dirty="0">
                <a:solidFill>
                  <a:srgbClr val="E8DFC5"/>
                </a:solidFill>
                <a:latin typeface="Montserrat SemiBold" panose="00000700000000000000" pitchFamily="2" charset="-52"/>
              </a:rPr>
              <a:t>Принципы качественных отношений:</a:t>
            </a:r>
          </a:p>
        </p:txBody>
      </p:sp>
      <p:sp>
        <p:nvSpPr>
          <p:cNvPr id="3" name="Подзаголовок 2">
            <a:extLst>
              <a:ext uri="{FF2B5EF4-FFF2-40B4-BE49-F238E27FC236}">
                <a16:creationId xmlns:a16="http://schemas.microsoft.com/office/drawing/2014/main" id="{1499E66C-C10B-B7DE-2FBE-A1262D4D8E35}"/>
              </a:ext>
            </a:extLst>
          </p:cNvPr>
          <p:cNvSpPr>
            <a:spLocks noGrp="1"/>
          </p:cNvSpPr>
          <p:nvPr>
            <p:ph type="subTitle" idx="1"/>
          </p:nvPr>
        </p:nvSpPr>
        <p:spPr>
          <a:xfrm>
            <a:off x="793100" y="1173380"/>
            <a:ext cx="9006219" cy="5079930"/>
          </a:xfrm>
        </p:spPr>
        <p:txBody>
          <a:bodyPr>
            <a:noAutofit/>
          </a:bodyPr>
          <a:lstStyle/>
          <a:p>
            <a:pPr marL="514350" indent="-514350" algn="l">
              <a:buAutoNum type="arabicPeriod"/>
            </a:pPr>
            <a:r>
              <a:rPr lang="ru-RU" sz="3000" dirty="0">
                <a:solidFill>
                  <a:srgbClr val="E8DFC5"/>
                </a:solidFill>
                <a:latin typeface="Montserrat" panose="00000500000000000000" pitchFamily="2" charset="-52"/>
              </a:rPr>
              <a:t>Брак – дар от Бога</a:t>
            </a:r>
          </a:p>
        </p:txBody>
      </p:sp>
      <p:sp>
        <p:nvSpPr>
          <p:cNvPr id="10" name="Прямоугольник 9">
            <a:extLst>
              <a:ext uri="{FF2B5EF4-FFF2-40B4-BE49-F238E27FC236}">
                <a16:creationId xmlns:a16="http://schemas.microsoft.com/office/drawing/2014/main" id="{5064B8BF-57D5-EABF-DAA5-740BE30EEE83}"/>
              </a:ext>
            </a:extLst>
          </p:cNvPr>
          <p:cNvSpPr/>
          <p:nvPr/>
        </p:nvSpPr>
        <p:spPr>
          <a:xfrm flipV="1">
            <a:off x="529389" y="574114"/>
            <a:ext cx="7200000" cy="45719"/>
          </a:xfrm>
          <a:prstGeom prst="rect">
            <a:avLst/>
          </a:prstGeom>
          <a:solidFill>
            <a:srgbClr val="E8DFC5"/>
          </a:solidFill>
          <a:ln>
            <a:solidFill>
              <a:srgbClr val="E8D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a:extLst>
              <a:ext uri="{FF2B5EF4-FFF2-40B4-BE49-F238E27FC236}">
                <a16:creationId xmlns:a16="http://schemas.microsoft.com/office/drawing/2014/main" id="{893704EA-FB22-EA31-0C04-001034A60267}"/>
              </a:ext>
            </a:extLst>
          </p:cNvPr>
          <p:cNvSpPr/>
          <p:nvPr/>
        </p:nvSpPr>
        <p:spPr>
          <a:xfrm rot="16200000" flipV="1">
            <a:off x="7007259" y="3362885"/>
            <a:ext cx="6025840" cy="102772"/>
          </a:xfrm>
          <a:prstGeom prst="rect">
            <a:avLst/>
          </a:prstGeom>
          <a:solidFill>
            <a:srgbClr val="E8DFC5"/>
          </a:solidFill>
          <a:ln>
            <a:solidFill>
              <a:srgbClr val="E8D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5" name="Рисунок 14">
            <a:extLst>
              <a:ext uri="{FF2B5EF4-FFF2-40B4-BE49-F238E27FC236}">
                <a16:creationId xmlns:a16="http://schemas.microsoft.com/office/drawing/2014/main" id="{60FECE37-FA0E-3807-D4BB-B4D124D628D7}"/>
              </a:ext>
            </a:extLst>
          </p:cNvPr>
          <p:cNvPicPr>
            <a:picLocks noChangeAspect="1"/>
          </p:cNvPicPr>
          <p:nvPr/>
        </p:nvPicPr>
        <p:blipFill>
          <a:blip r:embed="rId4">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357262" y="4963886"/>
            <a:ext cx="1673448" cy="1673448"/>
          </a:xfrm>
          <a:prstGeom prst="rect">
            <a:avLst/>
          </a:prstGeom>
        </p:spPr>
      </p:pic>
    </p:spTree>
    <p:extLst>
      <p:ext uri="{BB962C8B-B14F-4D97-AF65-F5344CB8AC3E}">
        <p14:creationId xmlns:p14="http://schemas.microsoft.com/office/powerpoint/2010/main" val="1263597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a:extLst>
              <a:ext uri="{FF2B5EF4-FFF2-40B4-BE49-F238E27FC236}">
                <a16:creationId xmlns:a16="http://schemas.microsoft.com/office/drawing/2014/main" id="{CCCE8F83-B07A-7D03-C644-D15D93CBAE68}"/>
              </a:ext>
            </a:extLst>
          </p:cNvPr>
          <p:cNvSpPr/>
          <p:nvPr/>
        </p:nvSpPr>
        <p:spPr>
          <a:xfrm>
            <a:off x="396000" y="1620000"/>
            <a:ext cx="11079479" cy="4728411"/>
          </a:xfrm>
          <a:prstGeom prst="rect">
            <a:avLst/>
          </a:prstGeom>
          <a:solidFill>
            <a:srgbClr val="303030"/>
          </a:solidFill>
          <a:ln>
            <a:solidFill>
              <a:srgbClr val="3030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Объект 2">
            <a:extLst>
              <a:ext uri="{FF2B5EF4-FFF2-40B4-BE49-F238E27FC236}">
                <a16:creationId xmlns:a16="http://schemas.microsoft.com/office/drawing/2014/main" id="{EB6B733E-2B91-E2A4-D3F7-3129324C33A0}"/>
              </a:ext>
            </a:extLst>
          </p:cNvPr>
          <p:cNvSpPr>
            <a:spLocks noGrp="1"/>
          </p:cNvSpPr>
          <p:nvPr>
            <p:ph idx="1"/>
          </p:nvPr>
        </p:nvSpPr>
        <p:spPr>
          <a:xfrm>
            <a:off x="1960881" y="1583531"/>
            <a:ext cx="9504680" cy="4351338"/>
          </a:xfrm>
        </p:spPr>
        <p:txBody>
          <a:bodyPr>
            <a:normAutofit/>
          </a:bodyPr>
          <a:lstStyle/>
          <a:p>
            <a:pPr marL="0" indent="0">
              <a:buNone/>
            </a:pPr>
            <a:endParaRPr lang="ru-RU" sz="2200" dirty="0">
              <a:solidFill>
                <a:srgbClr val="E8DFC5"/>
              </a:solidFill>
              <a:effectLst/>
              <a:latin typeface="Montserrat" panose="00000500000000000000" pitchFamily="2" charset="-52"/>
              <a:ea typeface="Calibri" panose="020F0502020204030204" pitchFamily="34" charset="0"/>
            </a:endParaRPr>
          </a:p>
          <a:p>
            <a:pPr marL="0" indent="0">
              <a:buNone/>
            </a:pPr>
            <a:endParaRPr lang="ru-RU" sz="2200" dirty="0">
              <a:solidFill>
                <a:srgbClr val="E8DFC5"/>
              </a:solidFill>
              <a:latin typeface="Montserrat" panose="00000500000000000000" pitchFamily="2" charset="-52"/>
              <a:ea typeface="Calibri" panose="020F0502020204030204" pitchFamily="34" charset="0"/>
            </a:endParaRPr>
          </a:p>
          <a:p>
            <a:pPr marL="0" indent="0">
              <a:buNone/>
            </a:pPr>
            <a:r>
              <a:rPr lang="ru-RU" sz="4000" dirty="0">
                <a:solidFill>
                  <a:srgbClr val="E8DFC5"/>
                </a:solidFill>
                <a:effectLst/>
                <a:latin typeface="Montserrat" panose="00000500000000000000" pitchFamily="2" charset="-52"/>
                <a:ea typeface="Calibri" panose="020F0502020204030204" pitchFamily="34" charset="0"/>
              </a:rPr>
              <a:t>“Если сколько-нибудь можешь веровать, все возможно верующему” </a:t>
            </a:r>
          </a:p>
          <a:p>
            <a:pPr marL="0" indent="0" algn="r">
              <a:buNone/>
            </a:pPr>
            <a:r>
              <a:rPr lang="ru-RU" sz="4000" dirty="0">
                <a:solidFill>
                  <a:srgbClr val="E8DFC5"/>
                </a:solidFill>
                <a:effectLst/>
                <a:latin typeface="Montserrat" panose="00000500000000000000" pitchFamily="2" charset="-52"/>
                <a:ea typeface="Calibri" panose="020F0502020204030204" pitchFamily="34" charset="0"/>
              </a:rPr>
              <a:t>Марка 9:23</a:t>
            </a:r>
            <a:endParaRPr lang="ru-RU" sz="2200" dirty="0">
              <a:solidFill>
                <a:srgbClr val="E8DFC5"/>
              </a:solidFill>
              <a:effectLst/>
              <a:latin typeface="Montserrat" panose="00000500000000000000" pitchFamily="2" charset="-52"/>
              <a:ea typeface="Calibri" panose="020F0502020204030204" pitchFamily="34" charset="0"/>
            </a:endParaRPr>
          </a:p>
          <a:p>
            <a:pPr marL="0" indent="0">
              <a:buNone/>
            </a:pPr>
            <a:r>
              <a:rPr lang="ru-RU" sz="2200" dirty="0">
                <a:solidFill>
                  <a:srgbClr val="E8DFC5"/>
                </a:solidFill>
                <a:effectLst/>
                <a:latin typeface="Montserrat" panose="00000500000000000000" pitchFamily="2" charset="-52"/>
                <a:ea typeface="Calibri" panose="020F0502020204030204" pitchFamily="34" charset="0"/>
              </a:rPr>
              <a:t> </a:t>
            </a:r>
          </a:p>
        </p:txBody>
      </p:sp>
      <p:sp>
        <p:nvSpPr>
          <p:cNvPr id="4" name="Заголовок 1">
            <a:extLst>
              <a:ext uri="{FF2B5EF4-FFF2-40B4-BE49-F238E27FC236}">
                <a16:creationId xmlns:a16="http://schemas.microsoft.com/office/drawing/2014/main" id="{6325B801-4E0D-358A-D191-14C1415958D9}"/>
              </a:ext>
            </a:extLst>
          </p:cNvPr>
          <p:cNvSpPr txBox="1">
            <a:spLocks/>
          </p:cNvSpPr>
          <p:nvPr/>
        </p:nvSpPr>
        <p:spPr>
          <a:xfrm>
            <a:off x="2044701" y="500062"/>
            <a:ext cx="846328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b="1" dirty="0">
                <a:solidFill>
                  <a:srgbClr val="E8DFC5"/>
                </a:solidFill>
                <a:latin typeface="Montserrat" panose="00000500000000000000" pitchFamily="2" charset="-52"/>
              </a:rPr>
              <a:t>БРАК – ДАР ОТ БОГА</a:t>
            </a:r>
          </a:p>
        </p:txBody>
      </p:sp>
      <p:sp>
        <p:nvSpPr>
          <p:cNvPr id="5" name="Прямоугольник 4">
            <a:extLst>
              <a:ext uri="{FF2B5EF4-FFF2-40B4-BE49-F238E27FC236}">
                <a16:creationId xmlns:a16="http://schemas.microsoft.com/office/drawing/2014/main" id="{54742E23-9057-9D8E-0251-DC76BF5E5F21}"/>
              </a:ext>
            </a:extLst>
          </p:cNvPr>
          <p:cNvSpPr/>
          <p:nvPr/>
        </p:nvSpPr>
        <p:spPr>
          <a:xfrm rot="16200000">
            <a:off x="-970278" y="3417253"/>
            <a:ext cx="5816599" cy="45719"/>
          </a:xfrm>
          <a:prstGeom prst="rect">
            <a:avLst/>
          </a:prstGeom>
          <a:solidFill>
            <a:srgbClr val="E8DFC5"/>
          </a:solidFill>
          <a:ln>
            <a:solidFill>
              <a:srgbClr val="E8D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a:extLst>
              <a:ext uri="{FF2B5EF4-FFF2-40B4-BE49-F238E27FC236}">
                <a16:creationId xmlns:a16="http://schemas.microsoft.com/office/drawing/2014/main" id="{1610EED7-973D-E45F-FDEE-90221264124B}"/>
              </a:ext>
            </a:extLst>
          </p:cNvPr>
          <p:cNvSpPr/>
          <p:nvPr/>
        </p:nvSpPr>
        <p:spPr>
          <a:xfrm flipV="1">
            <a:off x="386081" y="1583530"/>
            <a:ext cx="11079479" cy="45719"/>
          </a:xfrm>
          <a:prstGeom prst="rect">
            <a:avLst/>
          </a:prstGeom>
          <a:solidFill>
            <a:srgbClr val="E8DFC5"/>
          </a:solidFill>
          <a:ln>
            <a:solidFill>
              <a:srgbClr val="E8D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a:extLst>
              <a:ext uri="{FF2B5EF4-FFF2-40B4-BE49-F238E27FC236}">
                <a16:creationId xmlns:a16="http://schemas.microsoft.com/office/drawing/2014/main" id="{153F7686-90DD-F56D-98A3-6F2732ED9C12}"/>
              </a:ext>
            </a:extLst>
          </p:cNvPr>
          <p:cNvSpPr>
            <a:spLocks/>
          </p:cNvSpPr>
          <p:nvPr/>
        </p:nvSpPr>
        <p:spPr>
          <a:xfrm rot="16200000">
            <a:off x="8306715" y="6204600"/>
            <a:ext cx="1260000" cy="46800"/>
          </a:xfrm>
          <a:prstGeom prst="rect">
            <a:avLst/>
          </a:prstGeom>
          <a:solidFill>
            <a:srgbClr val="E8DFC5"/>
          </a:solidFill>
          <a:ln>
            <a:solidFill>
              <a:srgbClr val="E8D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a:extLst>
              <a:ext uri="{FF2B5EF4-FFF2-40B4-BE49-F238E27FC236}">
                <a16:creationId xmlns:a16="http://schemas.microsoft.com/office/drawing/2014/main" id="{CB8DBA0B-CC07-167A-9FBB-00EA34D51A8E}"/>
              </a:ext>
            </a:extLst>
          </p:cNvPr>
          <p:cNvSpPr/>
          <p:nvPr/>
        </p:nvSpPr>
        <p:spPr>
          <a:xfrm flipV="1">
            <a:off x="8365981" y="5971338"/>
            <a:ext cx="3816000" cy="45719"/>
          </a:xfrm>
          <a:prstGeom prst="rect">
            <a:avLst/>
          </a:prstGeom>
          <a:solidFill>
            <a:srgbClr val="E8DFC5"/>
          </a:solidFill>
          <a:ln>
            <a:solidFill>
              <a:srgbClr val="E8D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2" name="Группа 11">
            <a:extLst>
              <a:ext uri="{FF2B5EF4-FFF2-40B4-BE49-F238E27FC236}">
                <a16:creationId xmlns:a16="http://schemas.microsoft.com/office/drawing/2014/main" id="{032F5927-0884-AC7D-4743-6873010ACA79}"/>
              </a:ext>
            </a:extLst>
          </p:cNvPr>
          <p:cNvGrpSpPr/>
          <p:nvPr/>
        </p:nvGrpSpPr>
        <p:grpSpPr>
          <a:xfrm>
            <a:off x="8377310" y="5598000"/>
            <a:ext cx="3816000" cy="1260000"/>
            <a:chOff x="8377310" y="5598000"/>
            <a:chExt cx="3816000" cy="1260000"/>
          </a:xfrm>
        </p:grpSpPr>
        <p:sp>
          <p:nvSpPr>
            <p:cNvPr id="2" name="Прямоугольник 1">
              <a:extLst>
                <a:ext uri="{FF2B5EF4-FFF2-40B4-BE49-F238E27FC236}">
                  <a16:creationId xmlns:a16="http://schemas.microsoft.com/office/drawing/2014/main" id="{83D1FF2B-142A-C361-A662-65468E5DEBDE}"/>
                </a:ext>
              </a:extLst>
            </p:cNvPr>
            <p:cNvSpPr>
              <a:spLocks/>
            </p:cNvSpPr>
            <p:nvPr/>
          </p:nvSpPr>
          <p:spPr>
            <a:xfrm rot="16200000">
              <a:off x="8318044" y="6204600"/>
              <a:ext cx="1260000" cy="46800"/>
            </a:xfrm>
            <a:prstGeom prst="rect">
              <a:avLst/>
            </a:prstGeom>
            <a:solidFill>
              <a:srgbClr val="E8DFC5"/>
            </a:solidFill>
            <a:ln>
              <a:solidFill>
                <a:srgbClr val="E8D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a:extLst>
                <a:ext uri="{FF2B5EF4-FFF2-40B4-BE49-F238E27FC236}">
                  <a16:creationId xmlns:a16="http://schemas.microsoft.com/office/drawing/2014/main" id="{4485E129-9F94-32A2-DFE6-2C89FE2A614F}"/>
                </a:ext>
              </a:extLst>
            </p:cNvPr>
            <p:cNvSpPr/>
            <p:nvPr/>
          </p:nvSpPr>
          <p:spPr>
            <a:xfrm flipV="1">
              <a:off x="8377310" y="5971338"/>
              <a:ext cx="3816000" cy="45719"/>
            </a:xfrm>
            <a:prstGeom prst="rect">
              <a:avLst/>
            </a:prstGeom>
            <a:solidFill>
              <a:srgbClr val="E8DFC5"/>
            </a:solidFill>
            <a:ln>
              <a:solidFill>
                <a:srgbClr val="E8D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3" name="Заголовок 1">
            <a:extLst>
              <a:ext uri="{FF2B5EF4-FFF2-40B4-BE49-F238E27FC236}">
                <a16:creationId xmlns:a16="http://schemas.microsoft.com/office/drawing/2014/main" id="{654398C8-CD3D-89F8-F167-D4A0F3CC6EA4}"/>
              </a:ext>
            </a:extLst>
          </p:cNvPr>
          <p:cNvSpPr>
            <a:spLocks noGrp="1"/>
          </p:cNvSpPr>
          <p:nvPr>
            <p:ph type="title"/>
          </p:nvPr>
        </p:nvSpPr>
        <p:spPr>
          <a:xfrm>
            <a:off x="411481" y="547370"/>
            <a:ext cx="1524000" cy="1149668"/>
          </a:xfrm>
        </p:spPr>
        <p:txBody>
          <a:bodyPr>
            <a:normAutofit/>
          </a:bodyPr>
          <a:lstStyle/>
          <a:p>
            <a:pPr algn="ctr"/>
            <a:r>
              <a:rPr lang="ru-RU" sz="7200" b="1" dirty="0">
                <a:solidFill>
                  <a:srgbClr val="E8DFC5"/>
                </a:solidFill>
                <a:latin typeface="Montserrat" panose="00000500000000000000" pitchFamily="2" charset="-52"/>
              </a:rPr>
              <a:t>1.</a:t>
            </a:r>
          </a:p>
        </p:txBody>
      </p:sp>
    </p:spTree>
    <p:extLst>
      <p:ext uri="{BB962C8B-B14F-4D97-AF65-F5344CB8AC3E}">
        <p14:creationId xmlns:p14="http://schemas.microsoft.com/office/powerpoint/2010/main" val="23473484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BCFFC59-B446-D934-A48A-64DBB6608DDD}"/>
              </a:ext>
            </a:extLst>
          </p:cNvPr>
          <p:cNvSpPr>
            <a:spLocks noGrp="1"/>
          </p:cNvSpPr>
          <p:nvPr>
            <p:ph type="ctrTitle"/>
          </p:nvPr>
        </p:nvSpPr>
        <p:spPr>
          <a:xfrm>
            <a:off x="96252" y="-1179110"/>
            <a:ext cx="8073189" cy="1783800"/>
          </a:xfrm>
        </p:spPr>
        <p:txBody>
          <a:bodyPr>
            <a:normAutofit/>
          </a:bodyPr>
          <a:lstStyle/>
          <a:p>
            <a:r>
              <a:rPr lang="ru-RU" sz="2800" b="1" dirty="0">
                <a:solidFill>
                  <a:srgbClr val="E8DFC5"/>
                </a:solidFill>
                <a:latin typeface="Montserrat SemiBold" panose="00000700000000000000" pitchFamily="2" charset="-52"/>
              </a:rPr>
              <a:t>Принципы качественных отношений:</a:t>
            </a:r>
          </a:p>
        </p:txBody>
      </p:sp>
      <p:sp>
        <p:nvSpPr>
          <p:cNvPr id="3" name="Подзаголовок 2">
            <a:extLst>
              <a:ext uri="{FF2B5EF4-FFF2-40B4-BE49-F238E27FC236}">
                <a16:creationId xmlns:a16="http://schemas.microsoft.com/office/drawing/2014/main" id="{1499E66C-C10B-B7DE-2FBE-A1262D4D8E35}"/>
              </a:ext>
            </a:extLst>
          </p:cNvPr>
          <p:cNvSpPr>
            <a:spLocks noGrp="1"/>
          </p:cNvSpPr>
          <p:nvPr>
            <p:ph type="subTitle" idx="1"/>
          </p:nvPr>
        </p:nvSpPr>
        <p:spPr>
          <a:xfrm>
            <a:off x="793100" y="1173380"/>
            <a:ext cx="9006219" cy="5079930"/>
          </a:xfrm>
        </p:spPr>
        <p:txBody>
          <a:bodyPr>
            <a:noAutofit/>
          </a:bodyPr>
          <a:lstStyle/>
          <a:p>
            <a:pPr marL="514350" indent="-514350" algn="l">
              <a:buAutoNum type="arabicPeriod"/>
            </a:pPr>
            <a:r>
              <a:rPr lang="ru-RU" sz="3000" dirty="0">
                <a:solidFill>
                  <a:srgbClr val="E8DFC5"/>
                </a:solidFill>
                <a:latin typeface="Montserrat" panose="00000500000000000000" pitchFamily="2" charset="-52"/>
              </a:rPr>
              <a:t>Брак – дар от Бога</a:t>
            </a:r>
          </a:p>
          <a:p>
            <a:pPr marL="514350" indent="-514350" algn="l">
              <a:buAutoNum type="arabicPeriod"/>
            </a:pPr>
            <a:r>
              <a:rPr lang="ru-RU" sz="3000" dirty="0">
                <a:solidFill>
                  <a:srgbClr val="E8DFC5"/>
                </a:solidFill>
                <a:latin typeface="Montserrat" panose="00000500000000000000" pitchFamily="2" charset="-52"/>
              </a:rPr>
              <a:t>Молитва друг за друга</a:t>
            </a:r>
          </a:p>
        </p:txBody>
      </p:sp>
      <p:sp>
        <p:nvSpPr>
          <p:cNvPr id="10" name="Прямоугольник 9">
            <a:extLst>
              <a:ext uri="{FF2B5EF4-FFF2-40B4-BE49-F238E27FC236}">
                <a16:creationId xmlns:a16="http://schemas.microsoft.com/office/drawing/2014/main" id="{5064B8BF-57D5-EABF-DAA5-740BE30EEE83}"/>
              </a:ext>
            </a:extLst>
          </p:cNvPr>
          <p:cNvSpPr/>
          <p:nvPr/>
        </p:nvSpPr>
        <p:spPr>
          <a:xfrm flipV="1">
            <a:off x="529389" y="574114"/>
            <a:ext cx="7200000" cy="45719"/>
          </a:xfrm>
          <a:prstGeom prst="rect">
            <a:avLst/>
          </a:prstGeom>
          <a:solidFill>
            <a:srgbClr val="E8DFC5"/>
          </a:solidFill>
          <a:ln>
            <a:solidFill>
              <a:srgbClr val="E8D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a:extLst>
              <a:ext uri="{FF2B5EF4-FFF2-40B4-BE49-F238E27FC236}">
                <a16:creationId xmlns:a16="http://schemas.microsoft.com/office/drawing/2014/main" id="{893704EA-FB22-EA31-0C04-001034A60267}"/>
              </a:ext>
            </a:extLst>
          </p:cNvPr>
          <p:cNvSpPr/>
          <p:nvPr/>
        </p:nvSpPr>
        <p:spPr>
          <a:xfrm rot="16200000" flipV="1">
            <a:off x="7007259" y="3362885"/>
            <a:ext cx="6025840" cy="102772"/>
          </a:xfrm>
          <a:prstGeom prst="rect">
            <a:avLst/>
          </a:prstGeom>
          <a:solidFill>
            <a:srgbClr val="E8DFC5"/>
          </a:solidFill>
          <a:ln>
            <a:solidFill>
              <a:srgbClr val="E8D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5" name="Рисунок 14">
            <a:extLst>
              <a:ext uri="{FF2B5EF4-FFF2-40B4-BE49-F238E27FC236}">
                <a16:creationId xmlns:a16="http://schemas.microsoft.com/office/drawing/2014/main" id="{60FECE37-FA0E-3807-D4BB-B4D124D628D7}"/>
              </a:ext>
            </a:extLst>
          </p:cNvPr>
          <p:cNvPicPr>
            <a:picLocks noChangeAspect="1"/>
          </p:cNvPicPr>
          <p:nvPr/>
        </p:nvPicPr>
        <p:blipFill>
          <a:blip r:embed="rId4">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357262" y="4963886"/>
            <a:ext cx="1673448" cy="1673448"/>
          </a:xfrm>
          <a:prstGeom prst="rect">
            <a:avLst/>
          </a:prstGeom>
        </p:spPr>
      </p:pic>
    </p:spTree>
    <p:extLst>
      <p:ext uri="{BB962C8B-B14F-4D97-AF65-F5344CB8AC3E}">
        <p14:creationId xmlns:p14="http://schemas.microsoft.com/office/powerpoint/2010/main" val="2585501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a:extLst>
              <a:ext uri="{FF2B5EF4-FFF2-40B4-BE49-F238E27FC236}">
                <a16:creationId xmlns:a16="http://schemas.microsoft.com/office/drawing/2014/main" id="{CCCE8F83-B07A-7D03-C644-D15D93CBAE68}"/>
              </a:ext>
            </a:extLst>
          </p:cNvPr>
          <p:cNvSpPr/>
          <p:nvPr/>
        </p:nvSpPr>
        <p:spPr>
          <a:xfrm>
            <a:off x="396000" y="1620000"/>
            <a:ext cx="11366080" cy="4728411"/>
          </a:xfrm>
          <a:prstGeom prst="rect">
            <a:avLst/>
          </a:prstGeom>
          <a:solidFill>
            <a:srgbClr val="303030"/>
          </a:solidFill>
          <a:ln>
            <a:solidFill>
              <a:srgbClr val="3030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a:extLst>
              <a:ext uri="{FF2B5EF4-FFF2-40B4-BE49-F238E27FC236}">
                <a16:creationId xmlns:a16="http://schemas.microsoft.com/office/drawing/2014/main" id="{4CAFD9E0-AC9A-9F22-E29A-F077F3323231}"/>
              </a:ext>
            </a:extLst>
          </p:cNvPr>
          <p:cNvSpPr>
            <a:spLocks noGrp="1"/>
          </p:cNvSpPr>
          <p:nvPr>
            <p:ph type="title"/>
          </p:nvPr>
        </p:nvSpPr>
        <p:spPr>
          <a:xfrm>
            <a:off x="411481" y="547370"/>
            <a:ext cx="1524000" cy="1149668"/>
          </a:xfrm>
        </p:spPr>
        <p:txBody>
          <a:bodyPr>
            <a:normAutofit/>
          </a:bodyPr>
          <a:lstStyle/>
          <a:p>
            <a:pPr algn="ctr"/>
            <a:r>
              <a:rPr lang="ru-RU" sz="7200" b="1" dirty="0">
                <a:solidFill>
                  <a:srgbClr val="E8DFC5"/>
                </a:solidFill>
                <a:latin typeface="Montserrat" panose="00000500000000000000" pitchFamily="2" charset="-52"/>
              </a:rPr>
              <a:t>2.</a:t>
            </a:r>
          </a:p>
        </p:txBody>
      </p:sp>
      <p:sp>
        <p:nvSpPr>
          <p:cNvPr id="3" name="Объект 2">
            <a:extLst>
              <a:ext uri="{FF2B5EF4-FFF2-40B4-BE49-F238E27FC236}">
                <a16:creationId xmlns:a16="http://schemas.microsoft.com/office/drawing/2014/main" id="{EB6B733E-2B91-E2A4-D3F7-3129324C33A0}"/>
              </a:ext>
            </a:extLst>
          </p:cNvPr>
          <p:cNvSpPr>
            <a:spLocks noGrp="1"/>
          </p:cNvSpPr>
          <p:nvPr>
            <p:ph idx="1"/>
          </p:nvPr>
        </p:nvSpPr>
        <p:spPr>
          <a:xfrm>
            <a:off x="1960881" y="1583531"/>
            <a:ext cx="9504680" cy="4351338"/>
          </a:xfrm>
        </p:spPr>
        <p:txBody>
          <a:bodyPr>
            <a:normAutofit/>
          </a:bodyPr>
          <a:lstStyle/>
          <a:p>
            <a:pPr marL="0" indent="0" algn="ctr">
              <a:buNone/>
            </a:pPr>
            <a:endParaRPr lang="ru-RU" dirty="0">
              <a:solidFill>
                <a:srgbClr val="E8DFC5"/>
              </a:solidFill>
              <a:effectLst/>
              <a:latin typeface="Montserrat" panose="00000500000000000000" pitchFamily="2" charset="-52"/>
              <a:ea typeface="Calibri" panose="020F0502020204030204" pitchFamily="34" charset="0"/>
            </a:endParaRPr>
          </a:p>
          <a:p>
            <a:pPr marL="0" indent="0" algn="ctr">
              <a:buNone/>
            </a:pPr>
            <a:endParaRPr lang="ru-RU" dirty="0">
              <a:solidFill>
                <a:srgbClr val="E8DFC5"/>
              </a:solidFill>
              <a:latin typeface="Montserrat" panose="00000500000000000000" pitchFamily="2" charset="-52"/>
              <a:ea typeface="Calibri" panose="020F0502020204030204" pitchFamily="34" charset="0"/>
            </a:endParaRPr>
          </a:p>
          <a:p>
            <a:pPr marL="0" indent="0" algn="ctr">
              <a:buNone/>
            </a:pPr>
            <a:r>
              <a:rPr lang="ru-RU" dirty="0">
                <a:solidFill>
                  <a:srgbClr val="E8DFC5"/>
                </a:solidFill>
                <a:effectLst/>
                <a:latin typeface="Montserrat" panose="00000500000000000000" pitchFamily="2" charset="-52"/>
                <a:ea typeface="Calibri" panose="020F0502020204030204" pitchFamily="34" charset="0"/>
              </a:rPr>
              <a:t>“И по мере того, как ваша любовь к [Богу] возрастает, ваша любовь друг к другу будет становиться глубже и сильнее” </a:t>
            </a:r>
          </a:p>
        </p:txBody>
      </p:sp>
      <p:sp>
        <p:nvSpPr>
          <p:cNvPr id="4" name="Заголовок 1">
            <a:extLst>
              <a:ext uri="{FF2B5EF4-FFF2-40B4-BE49-F238E27FC236}">
                <a16:creationId xmlns:a16="http://schemas.microsoft.com/office/drawing/2014/main" id="{6325B801-4E0D-358A-D191-14C1415958D9}"/>
              </a:ext>
            </a:extLst>
          </p:cNvPr>
          <p:cNvSpPr txBox="1">
            <a:spLocks/>
          </p:cNvSpPr>
          <p:nvPr/>
        </p:nvSpPr>
        <p:spPr>
          <a:xfrm>
            <a:off x="2044701" y="500062"/>
            <a:ext cx="967057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b="1" dirty="0">
                <a:solidFill>
                  <a:srgbClr val="E8DFC5"/>
                </a:solidFill>
                <a:latin typeface="Montserrat" panose="00000500000000000000" pitchFamily="2" charset="-52"/>
              </a:rPr>
              <a:t>МОЛИТВА ДРУГ ЗА ДРУГА</a:t>
            </a:r>
          </a:p>
        </p:txBody>
      </p:sp>
      <p:sp>
        <p:nvSpPr>
          <p:cNvPr id="5" name="Прямоугольник 4">
            <a:extLst>
              <a:ext uri="{FF2B5EF4-FFF2-40B4-BE49-F238E27FC236}">
                <a16:creationId xmlns:a16="http://schemas.microsoft.com/office/drawing/2014/main" id="{54742E23-9057-9D8E-0251-DC76BF5E5F21}"/>
              </a:ext>
            </a:extLst>
          </p:cNvPr>
          <p:cNvSpPr/>
          <p:nvPr/>
        </p:nvSpPr>
        <p:spPr>
          <a:xfrm rot="16200000">
            <a:off x="-970278" y="3417253"/>
            <a:ext cx="5816599" cy="45719"/>
          </a:xfrm>
          <a:prstGeom prst="rect">
            <a:avLst/>
          </a:prstGeom>
          <a:solidFill>
            <a:srgbClr val="E8DFC5"/>
          </a:solidFill>
          <a:ln>
            <a:solidFill>
              <a:srgbClr val="E8D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a:extLst>
              <a:ext uri="{FF2B5EF4-FFF2-40B4-BE49-F238E27FC236}">
                <a16:creationId xmlns:a16="http://schemas.microsoft.com/office/drawing/2014/main" id="{1610EED7-973D-E45F-FDEE-90221264124B}"/>
              </a:ext>
            </a:extLst>
          </p:cNvPr>
          <p:cNvSpPr/>
          <p:nvPr/>
        </p:nvSpPr>
        <p:spPr>
          <a:xfrm flipV="1">
            <a:off x="386080" y="1583530"/>
            <a:ext cx="11376000" cy="45719"/>
          </a:xfrm>
          <a:prstGeom prst="rect">
            <a:avLst/>
          </a:prstGeom>
          <a:solidFill>
            <a:srgbClr val="E8DFC5"/>
          </a:solidFill>
          <a:ln>
            <a:solidFill>
              <a:srgbClr val="E8D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2" name="Группа 11">
            <a:extLst>
              <a:ext uri="{FF2B5EF4-FFF2-40B4-BE49-F238E27FC236}">
                <a16:creationId xmlns:a16="http://schemas.microsoft.com/office/drawing/2014/main" id="{C1E1C7E1-DD59-5C1E-58D2-FD93B649F814}"/>
              </a:ext>
            </a:extLst>
          </p:cNvPr>
          <p:cNvGrpSpPr/>
          <p:nvPr/>
        </p:nvGrpSpPr>
        <p:grpSpPr>
          <a:xfrm rot="10800000">
            <a:off x="8244000" y="5511640"/>
            <a:ext cx="3816000" cy="1260000"/>
            <a:chOff x="8365981" y="5598000"/>
            <a:chExt cx="3816000" cy="1260000"/>
          </a:xfrm>
        </p:grpSpPr>
        <p:sp>
          <p:nvSpPr>
            <p:cNvPr id="7" name="Прямоугольник 6">
              <a:extLst>
                <a:ext uri="{FF2B5EF4-FFF2-40B4-BE49-F238E27FC236}">
                  <a16:creationId xmlns:a16="http://schemas.microsoft.com/office/drawing/2014/main" id="{153F7686-90DD-F56D-98A3-6F2732ED9C12}"/>
                </a:ext>
              </a:extLst>
            </p:cNvPr>
            <p:cNvSpPr>
              <a:spLocks/>
            </p:cNvSpPr>
            <p:nvPr/>
          </p:nvSpPr>
          <p:spPr>
            <a:xfrm rot="16200000">
              <a:off x="8306715" y="6204600"/>
              <a:ext cx="1260000" cy="46800"/>
            </a:xfrm>
            <a:prstGeom prst="rect">
              <a:avLst/>
            </a:prstGeom>
            <a:solidFill>
              <a:srgbClr val="E8DFC5"/>
            </a:solidFill>
            <a:ln>
              <a:solidFill>
                <a:srgbClr val="E8D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a:extLst>
                <a:ext uri="{FF2B5EF4-FFF2-40B4-BE49-F238E27FC236}">
                  <a16:creationId xmlns:a16="http://schemas.microsoft.com/office/drawing/2014/main" id="{CB8DBA0B-CC07-167A-9FBB-00EA34D51A8E}"/>
                </a:ext>
              </a:extLst>
            </p:cNvPr>
            <p:cNvSpPr/>
            <p:nvPr/>
          </p:nvSpPr>
          <p:spPr>
            <a:xfrm flipV="1">
              <a:off x="8365981" y="5971338"/>
              <a:ext cx="3816000" cy="45719"/>
            </a:xfrm>
            <a:prstGeom prst="rect">
              <a:avLst/>
            </a:prstGeom>
            <a:solidFill>
              <a:srgbClr val="E8DFC5"/>
            </a:solidFill>
            <a:ln>
              <a:solidFill>
                <a:srgbClr val="E8D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1" name="Объект 2">
            <a:extLst>
              <a:ext uri="{FF2B5EF4-FFF2-40B4-BE49-F238E27FC236}">
                <a16:creationId xmlns:a16="http://schemas.microsoft.com/office/drawing/2014/main" id="{BBC6BF52-A0A5-25A1-1090-958C44235EF9}"/>
              </a:ext>
            </a:extLst>
          </p:cNvPr>
          <p:cNvSpPr txBox="1">
            <a:spLocks/>
          </p:cNvSpPr>
          <p:nvPr/>
        </p:nvSpPr>
        <p:spPr>
          <a:xfrm rot="16200000">
            <a:off x="-25022" y="3717722"/>
            <a:ext cx="3510897" cy="5447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ru-RU" dirty="0">
                <a:solidFill>
                  <a:srgbClr val="E8DFC5"/>
                </a:solidFill>
                <a:latin typeface="Montserrat" panose="00000500000000000000" pitchFamily="2" charset="-52"/>
                <a:ea typeface="Calibri" panose="020F0502020204030204" pitchFamily="34" charset="0"/>
              </a:rPr>
              <a:t>Эллен Уайт</a:t>
            </a:r>
          </a:p>
        </p:txBody>
      </p:sp>
      <p:sp>
        <p:nvSpPr>
          <p:cNvPr id="9" name="Объект 2">
            <a:extLst>
              <a:ext uri="{FF2B5EF4-FFF2-40B4-BE49-F238E27FC236}">
                <a16:creationId xmlns:a16="http://schemas.microsoft.com/office/drawing/2014/main" id="{A44C446E-5DAF-E158-206B-E881243046C8}"/>
              </a:ext>
            </a:extLst>
          </p:cNvPr>
          <p:cNvSpPr txBox="1">
            <a:spLocks/>
          </p:cNvSpPr>
          <p:nvPr/>
        </p:nvSpPr>
        <p:spPr>
          <a:xfrm>
            <a:off x="5216736" y="6375443"/>
            <a:ext cx="6141075" cy="5447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ru-RU" dirty="0">
                <a:solidFill>
                  <a:srgbClr val="E8DFC5"/>
                </a:solidFill>
                <a:latin typeface="Montserrat" panose="00000500000000000000" pitchFamily="2" charset="-52"/>
                <a:ea typeface="Calibri" panose="020F0502020204030204" pitchFamily="34" charset="0"/>
              </a:rPr>
              <a:t>«Христианский дом», стр. 106</a:t>
            </a:r>
          </a:p>
        </p:txBody>
      </p:sp>
    </p:spTree>
    <p:extLst>
      <p:ext uri="{BB962C8B-B14F-4D97-AF65-F5344CB8AC3E}">
        <p14:creationId xmlns:p14="http://schemas.microsoft.com/office/powerpoint/2010/main" val="2087328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BCFFC59-B446-D934-A48A-64DBB6608DDD}"/>
              </a:ext>
            </a:extLst>
          </p:cNvPr>
          <p:cNvSpPr>
            <a:spLocks noGrp="1"/>
          </p:cNvSpPr>
          <p:nvPr>
            <p:ph type="ctrTitle"/>
          </p:nvPr>
        </p:nvSpPr>
        <p:spPr>
          <a:xfrm>
            <a:off x="96252" y="-1179110"/>
            <a:ext cx="8073189" cy="1783800"/>
          </a:xfrm>
        </p:spPr>
        <p:txBody>
          <a:bodyPr>
            <a:normAutofit/>
          </a:bodyPr>
          <a:lstStyle/>
          <a:p>
            <a:r>
              <a:rPr lang="ru-RU" sz="2800" b="1" dirty="0">
                <a:solidFill>
                  <a:srgbClr val="E8DFC5"/>
                </a:solidFill>
                <a:latin typeface="Montserrat SemiBold" panose="00000700000000000000" pitchFamily="2" charset="-52"/>
              </a:rPr>
              <a:t>Принципы качественных отношений:</a:t>
            </a:r>
          </a:p>
        </p:txBody>
      </p:sp>
      <p:sp>
        <p:nvSpPr>
          <p:cNvPr id="3" name="Подзаголовок 2">
            <a:extLst>
              <a:ext uri="{FF2B5EF4-FFF2-40B4-BE49-F238E27FC236}">
                <a16:creationId xmlns:a16="http://schemas.microsoft.com/office/drawing/2014/main" id="{1499E66C-C10B-B7DE-2FBE-A1262D4D8E35}"/>
              </a:ext>
            </a:extLst>
          </p:cNvPr>
          <p:cNvSpPr>
            <a:spLocks noGrp="1"/>
          </p:cNvSpPr>
          <p:nvPr>
            <p:ph type="subTitle" idx="1"/>
          </p:nvPr>
        </p:nvSpPr>
        <p:spPr>
          <a:xfrm>
            <a:off x="793100" y="1173380"/>
            <a:ext cx="9006219" cy="5079930"/>
          </a:xfrm>
        </p:spPr>
        <p:txBody>
          <a:bodyPr>
            <a:noAutofit/>
          </a:bodyPr>
          <a:lstStyle/>
          <a:p>
            <a:pPr marL="514350" indent="-514350" algn="l">
              <a:buAutoNum type="arabicPeriod"/>
            </a:pPr>
            <a:r>
              <a:rPr lang="ru-RU" sz="3000" dirty="0">
                <a:solidFill>
                  <a:srgbClr val="E8DFC5"/>
                </a:solidFill>
                <a:latin typeface="Montserrat" panose="00000500000000000000" pitchFamily="2" charset="-52"/>
              </a:rPr>
              <a:t>Брак – дар от Бога</a:t>
            </a:r>
          </a:p>
          <a:p>
            <a:pPr marL="514350" indent="-514350" algn="l">
              <a:buAutoNum type="arabicPeriod"/>
            </a:pPr>
            <a:r>
              <a:rPr lang="ru-RU" sz="3000" dirty="0">
                <a:solidFill>
                  <a:srgbClr val="E8DFC5"/>
                </a:solidFill>
                <a:latin typeface="Montserrat" panose="00000500000000000000" pitchFamily="2" charset="-52"/>
              </a:rPr>
              <a:t>Молитва друг за друга</a:t>
            </a:r>
          </a:p>
          <a:p>
            <a:pPr marL="514350" indent="-514350" algn="l">
              <a:buAutoNum type="arabicPeriod"/>
            </a:pPr>
            <a:r>
              <a:rPr lang="ru-RU" sz="3000" dirty="0">
                <a:solidFill>
                  <a:srgbClr val="E8DFC5"/>
                </a:solidFill>
                <a:latin typeface="Montserrat" panose="00000500000000000000" pitchFamily="2" charset="-52"/>
              </a:rPr>
              <a:t>Общайтесь между собой</a:t>
            </a:r>
          </a:p>
        </p:txBody>
      </p:sp>
      <p:sp>
        <p:nvSpPr>
          <p:cNvPr id="10" name="Прямоугольник 9">
            <a:extLst>
              <a:ext uri="{FF2B5EF4-FFF2-40B4-BE49-F238E27FC236}">
                <a16:creationId xmlns:a16="http://schemas.microsoft.com/office/drawing/2014/main" id="{5064B8BF-57D5-EABF-DAA5-740BE30EEE83}"/>
              </a:ext>
            </a:extLst>
          </p:cNvPr>
          <p:cNvSpPr/>
          <p:nvPr/>
        </p:nvSpPr>
        <p:spPr>
          <a:xfrm flipV="1">
            <a:off x="529389" y="574114"/>
            <a:ext cx="7200000" cy="45719"/>
          </a:xfrm>
          <a:prstGeom prst="rect">
            <a:avLst/>
          </a:prstGeom>
          <a:solidFill>
            <a:srgbClr val="E8DFC5"/>
          </a:solidFill>
          <a:ln>
            <a:solidFill>
              <a:srgbClr val="E8D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a:extLst>
              <a:ext uri="{FF2B5EF4-FFF2-40B4-BE49-F238E27FC236}">
                <a16:creationId xmlns:a16="http://schemas.microsoft.com/office/drawing/2014/main" id="{893704EA-FB22-EA31-0C04-001034A60267}"/>
              </a:ext>
            </a:extLst>
          </p:cNvPr>
          <p:cNvSpPr/>
          <p:nvPr/>
        </p:nvSpPr>
        <p:spPr>
          <a:xfrm rot="16200000" flipV="1">
            <a:off x="7007259" y="3362885"/>
            <a:ext cx="6025840" cy="102772"/>
          </a:xfrm>
          <a:prstGeom prst="rect">
            <a:avLst/>
          </a:prstGeom>
          <a:solidFill>
            <a:srgbClr val="E8DFC5"/>
          </a:solidFill>
          <a:ln>
            <a:solidFill>
              <a:srgbClr val="E8D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5" name="Рисунок 14">
            <a:extLst>
              <a:ext uri="{FF2B5EF4-FFF2-40B4-BE49-F238E27FC236}">
                <a16:creationId xmlns:a16="http://schemas.microsoft.com/office/drawing/2014/main" id="{60FECE37-FA0E-3807-D4BB-B4D124D628D7}"/>
              </a:ext>
            </a:extLst>
          </p:cNvPr>
          <p:cNvPicPr>
            <a:picLocks noChangeAspect="1"/>
          </p:cNvPicPr>
          <p:nvPr/>
        </p:nvPicPr>
        <p:blipFill>
          <a:blip r:embed="rId4">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357262" y="4963886"/>
            <a:ext cx="1673448" cy="1673448"/>
          </a:xfrm>
          <a:prstGeom prst="rect">
            <a:avLst/>
          </a:prstGeom>
        </p:spPr>
      </p:pic>
    </p:spTree>
    <p:extLst>
      <p:ext uri="{BB962C8B-B14F-4D97-AF65-F5344CB8AC3E}">
        <p14:creationId xmlns:p14="http://schemas.microsoft.com/office/powerpoint/2010/main" val="155230728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день 2" id="{8BDC3782-5C2E-4AF3-A2B9-31C1CD333A86}" vid="{7620566F-2B73-4611-AB78-982AD2C29AF3}"/>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день 2</Template>
  <TotalTime>107</TotalTime>
  <Words>1875</Words>
  <Application>Microsoft Macintosh PowerPoint</Application>
  <PresentationFormat>Широкоэкранный</PresentationFormat>
  <Paragraphs>140</Paragraphs>
  <Slides>19</Slides>
  <Notes>19</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19</vt:i4>
      </vt:variant>
    </vt:vector>
  </HeadingPairs>
  <TitlesOfParts>
    <vt:vector size="26" baseType="lpstr">
      <vt:lpstr>Arial</vt:lpstr>
      <vt:lpstr>Calibri</vt:lpstr>
      <vt:lpstr>Calibri Light</vt:lpstr>
      <vt:lpstr>Consolas</vt:lpstr>
      <vt:lpstr>Montserrat</vt:lpstr>
      <vt:lpstr>Montserrat SemiBold</vt:lpstr>
      <vt:lpstr>Тема Office</vt:lpstr>
      <vt:lpstr>Развивайте качественные отношения</vt:lpstr>
      <vt:lpstr>Презентация PowerPoint</vt:lpstr>
      <vt:lpstr>Презентация PowerPoint</vt:lpstr>
      <vt:lpstr>Презентация PowerPoint</vt:lpstr>
      <vt:lpstr>Принципы качественных отношений:</vt:lpstr>
      <vt:lpstr>1.</vt:lpstr>
      <vt:lpstr>Принципы качественных отношений:</vt:lpstr>
      <vt:lpstr>2.</vt:lpstr>
      <vt:lpstr>Принципы качественных отношений:</vt:lpstr>
      <vt:lpstr>3.</vt:lpstr>
      <vt:lpstr>Принципы качественных отношений:</vt:lpstr>
      <vt:lpstr>4.</vt:lpstr>
      <vt:lpstr>Принципы качественных отношений:</vt:lpstr>
      <vt:lpstr>5.</vt:lpstr>
      <vt:lpstr>Принципы качественных отношений:</vt:lpstr>
      <vt:lpstr>6.</vt:lpstr>
      <vt:lpstr>Принципы качественных отношений:</vt:lpstr>
      <vt:lpstr>7.</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Отдел управления  ресурсами</dc:title>
  <dc:creator>Валентина Бучнева</dc:creator>
  <cp:lastModifiedBy>Пользователь Microsoft Office</cp:lastModifiedBy>
  <cp:revision>14</cp:revision>
  <dcterms:created xsi:type="dcterms:W3CDTF">2023-02-28T10:52:33Z</dcterms:created>
  <dcterms:modified xsi:type="dcterms:W3CDTF">2023-04-03T16:10:01Z</dcterms:modified>
</cp:coreProperties>
</file>