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7" r:id="rId2"/>
    <p:sldId id="298" r:id="rId3"/>
    <p:sldId id="300" r:id="rId4"/>
    <p:sldId id="299" r:id="rId5"/>
    <p:sldId id="285" r:id="rId6"/>
    <p:sldId id="288" r:id="rId7"/>
    <p:sldId id="289" r:id="rId8"/>
    <p:sldId id="266" r:id="rId9"/>
    <p:sldId id="265" r:id="rId10"/>
    <p:sldId id="291" r:id="rId11"/>
    <p:sldId id="292" r:id="rId12"/>
    <p:sldId id="293" r:id="rId13"/>
    <p:sldId id="29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30"/>
    <a:srgbClr val="E8DFC5"/>
    <a:srgbClr val="1C1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8" autoAdjust="0"/>
    <p:restoredTop sz="76033" autoAdjust="0"/>
  </p:normalViewPr>
  <p:slideViewPr>
    <p:cSldViewPr snapToGrid="0">
      <p:cViewPr varScale="1">
        <p:scale>
          <a:sx n="94" d="100"/>
          <a:sy n="94" d="100"/>
        </p:scale>
        <p:origin x="1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09397-858A-4B3A-88C2-5BD6DCB4DA8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6F482-8B85-445B-93EE-9EB7639AA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9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 когда-нибудь просили Бога дать вам то, что вы хотите, но получив это, быстро отвергнуть то, что Он вам дает, потому что вы не в состоянии осознать, что ответ на вашу молитву находится прямо перед вами? Вы когда-нибудь молились о чем-то, а затем отвергали это после того, как Бог дал это вам? Что ж, я должен признаться, что у меня так случалось много раз. Несколько лет назад я посещал людей, намереваясь начать изучение Библии в рамках подготовки к евангельскому собранию. Я молился Богу, чтобы он привел меня к людям в этом обществе, которые были открыты для принятия Евангелия. Люди, над которыми Бог уже работал. Люди, которые жаждали Правды. Я не хотел вступать с людьми в религиозные споры. Все, чего я хотел, как служитель Евангелия, - это поделиться Иисусом с людьми, которые хотели услышать Евангелие.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моему удивлению, Бог ответил на мою молитву именно так, как я просил. Он отправил меня в дом женщины со всеми характеристиками, о которых я молился, за исключением того, что она не соответствовала моему стереотипу. Я не узнал в ней ту, которая искала Бога.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049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приносит радость в Божье сердце. Ничто не приносит большей радости в Сердце Бога, чем видеть, как люди отдают Ему свои жизни. “Так, говорю вам, бывает радость у Ангелов Божиих и об одном грешнике кающимся” (Луки 15:10).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77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становимся подобными Иисусу. Иисус - победитель душ. Он хочет, чтобы Его ученики были подобны Ему.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“И говорит им: ”Идите за Мною, и Я сделаю вас ловцами человеков" (Матфея 4:19).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Участие в миссии церкви помогает нам развивать характер, подобный Иисусу.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618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верны Божьему повелению. Бог ожидает, что каждый из Его учеников будет участвовать в выполнении Великого Поручения.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“Итак идите, научите все народы, крестя их во имя Отца и Сына и Святого Духа, уча их соблюдать все, что Я заповедал вам; и се, Я с вами во все дни до скончания века.’ Аминь” (Матфея 28:19, 20)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40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вы молитесь за человеческие души, верьте, Бог всегда отвечает на ваши молитвы. Каждый Христианин рождается миссионером. Мы находимся на этой планете только по одной причине: чтобы свидетельствовать об удивительном Боге Вселенной.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призываю вас посвящать регулярно время, каждую неделю тому, чтобы делиться благой вестью с помощью изучения Библии, небольших групп и другими способами, а также ходатайствовать за других.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03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ВСТРЕЧИ, ПОДГОТОВЛЕННЫЕ БОГОМ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мы с моим другом осматривали окрестности в поисках людей, заинтересованных в изучении Библии, мы пришли к дому, который немного отличался от всех других домов. Дом был по форме похож на пирамиду. В доме всё было красного цвета, включая красные занавески, двери и окна. Нерешительно, я позвонил в дверь. Дверь открыла высокая, голубоглазая, элегантная дама. Мы подумывали о том, чтобы развернуться и уйти, как только увидели ее. Не потому, что она была уродлива, а потому, что она была очень красива. И вдобавок, она была одета в одежду, более подходящую для сна, чем для выхода на улицу.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стояли в дверях, смущенные. Должны ли мы поговорить с этой женщиной или нет? Находясь в нерешительности, мы сказали ей, что посещаем окрестности, раздаем литературу и молимся за людей.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74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Выслушав, она предложила нам войти. Я посмотрел на своего друга, и, не сказав ни слова, мы оба понимали, что нам нужно покинуть это место как можно быстрее. Но она продолжала настаивать: “Пожалуйста, входите”. Мы колебались. Позже мы с моим другом обменялись мыслями и обнаружили, что оба думали об одном и том же: Это дом терпимости, а эта дама - проститутка, и нам лучше бежать от сюда со всех ног. Но дама продолжала настаивать, чтобы мы вошли.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Наконец, мы решили зайти в дом и, не глядя на нее, открыли наши Библии, и начали говорить об Иисусе. Мы сказали ей о том, как Иисусу драгоценна каждая душа и что Он спас нас, отдав за нас Свою жизнь. Мы говорили о том, как сильно Бог любит нас и что Он скоро придет, чтобы забрать нас домой. Затем, совершенно внезапно, она сказала: “Извините меня”. Она вышла из комнаты и вернулась через несколько минут одетой в пристойную одежду. Мы ни подали виду, что были смущены ее внешним видом. Все, о чем мы говорили, - это об Иисусе. Но Святой Дух действовал в ее сердце. Когда мы продолжили изучение Библии, я заметил, что она начала плакать. Я не знал, что происходит. Затем она заговорила и рассказала нам, что не знает, как молиться, но просила Бога послать кого-нибудь, кто научил бы ее и открыл ей Библию. Я не мог поверить в то, что она говорила! Я молился, чтобы Бог отвел меня к кому-то, с кем Он уже работал, и Он это сделал. Но из-за моего предвзятого мнения я этого не разглядел.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7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ВЕРА В БОЖЬИ ОТВЕТЫ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Бог ответил на мои молитвы, послав меня в этот дом. И в то же время Бог ответил на ее молитвы, послав меня учить ее Библии. Однако, я чуть не упустил эту возможность, потому что судил ее по внешнему виду. Бетти (это имя этой красивой дамы) и вся ее семья отдали свои жизни Господу и были одними из первых людей, которые приняли крещение во время тех евангельских собраний. У Бетти была десятилетняя дочь, которая была крещена. Ее зовут Синди. Я видел Синди несколько недель назад в Сент-Луисе. Сейчас ей 47 лет, у нее двое собственных детей. Она крепко обняла меня и сказала: “Спасибо тебе за то, что свидетельствовал моей семье об Иисусе. Это лучшее, что когда-либо случалось с нами”. Мое сердце было тронуто. Это те истории, которые убеждают меня в том, что свидетельствовать о Христе - это самый высокий уровень управления, потому что мы делимся Самим Богом – Подателем всего.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опыт преподал мне три важных урока: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578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Когда вы молитесь, верьте, что Бог посылает вас в нужное место. Не судите никого по тому, как они выглядят внешне.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03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Когда вы молитесь, верьте, что Бог говорит с людьми прежде, чем вы это сделаете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034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СЛЕДОВАНИЕ БОЖЬЕМУ ЗАМЫСЛУ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 не знал, что такое свидетельство, пока не испытал это на себе и не увидел, как это меняет жизни людей. Быть свидетелем Христа - это высшее призвание, которое может быть у каждого. Являетесь ли вы механиком, медсестрой, инженером, врачом, пастором или администратором, свидетельствование - ваш приоритет номер один. Будь то молодой или старый, мужчина или женщина, независимо от нашей культурной принадлежности, вы и я были призваны рассказать о том, что мы видели и пережили с Богом.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Вот пять причин, по которым свидетельствовать так важно: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283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Ничто не приносит большего счастья нашим сердцам. Свидетельствовать - значит делиться Иисусом с другими людьми. Речь идет о том, чтобы рассказать им, какого драгоценного Спасителя мы имеем в Иисусе. Есть радость в том, чтобы участвовать в Божьей миссии. Партнерство с Богом в деле спасения душ - это самое захватывающее, что может быть во вселенной. “Нет большего блаженства по эту сторону небес, чем привлекать души ко Христу”.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227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предоставляем возможность для спасения. Когда мы делимся Иисусом с другими, мы даем им шанс на спасение. “Ибо это хорошо и угодно Спасителю нашему Богу, Который хочет, чтобы все люди спаслись и достигли познания истины” (1 Тимофею 2:3, 4,). Нам нужно предоставить людям все возможности откликнуться на призыв Святого Духа. Нам нужно максимально использовать каждую возможность свидетельствовать об Иисусе.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1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2865C-4B37-D2E2-2E8F-893CB02C1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F108C0-68F5-72B1-7E4C-69FC2FB58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80A6E-D457-E857-014B-A441D4B3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36D7E-F3D3-EB1F-637B-E48CD6F7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82E26-31E9-AD14-A08C-6F1CFFA3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6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6352-A1E7-2E07-699C-2DCDE4C4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E1E3E0-17BC-D354-07CA-9F1438B71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F61EED-BBDC-9D71-74AF-0E2A908E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3462E4-C1F1-09D7-43E0-4EE7A380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AB382-ED71-90DC-2CA0-F8E3DF9E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17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1B1FE5-24EC-3555-84B6-CE69E1897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F7E719-7885-32E2-4B41-E3477A663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71BD2A-7CEC-16E5-C884-FE72C7E8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AE473-DDB1-E1B8-11E8-1D5198FE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D12070-CCC2-EE0D-76D8-159B806C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45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00AAD-7852-3022-78F6-DAA79A8D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7A0D3D-1DFA-FBA4-5043-7AA922E2A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FF8D98-F6B2-4C3D-16AC-62ABDB1C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3A9D7-2303-DFBF-E634-5A3418DD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5B48DF-C931-54A6-45C8-F1140AE2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09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C18C0-CF2C-F316-D79D-46DFCF5B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4330AD-9ADD-5C8C-7924-2071F6226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B7F87-454D-7030-7E3D-730E40988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7E6553-344B-F50D-6226-67FA9FC9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129AD4-513F-1024-F1CE-5E5B6A3C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62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2F623-15BC-C59C-8B54-76363D60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87185A-78B3-1A2C-6896-FE4F3397D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4A34D8-F583-1DC2-ED54-31CEDD30A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7DDEC7-3DFD-4D55-B4B4-039FABD32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C1C56B-B28C-A922-3D67-405D64A6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FF0264-C1DD-8A5C-3B63-22110FAA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07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88285-9D5C-4995-8CB8-47369284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5F9BF3-189B-5EF7-1F25-E0D5978D6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EF2BA0-BF58-C94B-EB6E-AD7C374D9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A137DF-E73A-8935-7362-853AFAE2C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46D27F-6FAF-C4CE-B7A0-5B15C8AFB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2ACAC1-B292-C80C-7D79-E5732106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904BB15-06F6-255B-DE23-AF51089F0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296DC5-9D6F-98B3-8888-45853813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5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BA628-0B74-3BC4-56BF-077A5AEC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199A41-3790-6531-F875-189045C72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8ABCCA-67A0-FB82-40AF-B0205585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32A74E-7468-EAFF-2D19-5AA767F7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14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96099F-387F-812B-FE13-D5B31D41D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1BE22B-D3AE-C2E0-FF9C-08E3E92A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55C7D9-008F-A554-E963-BF106B87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98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70A10-4003-29BE-88E7-A207BF73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1EDF3-9FD3-5DC2-BB53-470698C2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3B6C71-BC09-2226-3782-3AA6A2DD6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ED3062-66F5-301A-5DBC-504170C4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412CF-BDD5-AFFB-C657-F60854EB5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851D32-0539-4815-3707-05DFC664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66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29F7B-40FB-7641-779D-65C05FEC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531DBC-FD0D-17CC-75F9-36B97E4EB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A1618-9DBF-6923-F4DD-332D11CC1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6A848-3A7F-7C02-D346-63F9732F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1F5DFD-805D-9AC9-1AF9-90D93221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38CA8A-84BF-AE02-B366-563591D5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F7A26-0C7E-C13E-0D5A-F725A8F6C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82743-48FC-27C9-1C97-C8E64EEED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EF6F2-D5EA-9DA7-84F0-1A41CEF41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CD778C-28FD-586D-3CF6-08EC7B934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2FD6D2-2BAA-DF08-FA78-12D078744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4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3004427-B0B5-D2BC-1548-2C6CD238C683}"/>
              </a:ext>
            </a:extLst>
          </p:cNvPr>
          <p:cNvSpPr txBox="1">
            <a:spLocks/>
          </p:cNvSpPr>
          <p:nvPr/>
        </p:nvSpPr>
        <p:spPr>
          <a:xfrm>
            <a:off x="441649" y="1760033"/>
            <a:ext cx="7983894" cy="178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Молясь за души, верьте!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D24E7F-5C9B-1EB6-14C5-23AB5E6A5049}"/>
              </a:ext>
            </a:extLst>
          </p:cNvPr>
          <p:cNvSpPr/>
          <p:nvPr/>
        </p:nvSpPr>
        <p:spPr>
          <a:xfrm flipV="1">
            <a:off x="1362268" y="3507833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8A13EF29-CF13-1046-E477-7AC170B32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6627" y="6347216"/>
            <a:ext cx="6370936" cy="40079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E8DFC5"/>
                </a:solidFill>
                <a:latin typeface="Montserrat" panose="00000500000000000000" pitchFamily="2" charset="-52"/>
              </a:rPr>
              <a:t>ОТДЕЛ УПРАВЛЕНИЯ РЕСУРСАМИ</a:t>
            </a:r>
          </a:p>
        </p:txBody>
      </p:sp>
    </p:spTree>
    <p:extLst>
      <p:ext uri="{BB962C8B-B14F-4D97-AF65-F5344CB8AC3E}">
        <p14:creationId xmlns:p14="http://schemas.microsoft.com/office/powerpoint/2010/main" val="2239872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0" y="1638497"/>
            <a:ext cx="9504680" cy="42871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“Так, говорю вам, бывает радость у Ангелов Божиих и об одном грешнике кающимся” </a:t>
            </a:r>
          </a:p>
          <a:p>
            <a:pPr marL="0" indent="0" algn="r">
              <a:buNone/>
            </a:pPr>
            <a:r>
              <a:rPr lang="ru-RU" sz="36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Луки 15:10</a:t>
            </a:r>
            <a:endParaRPr lang="ru-RU" sz="3600" dirty="0">
              <a:solidFill>
                <a:srgbClr val="E8DFC5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8463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ПРИЧИНА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567C6-7D93-F94A-CA96-8CEE159E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66177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0" y="1638497"/>
            <a:ext cx="9504680" cy="42871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“И говорит им: ”Идите за Мною, и Я сделаю вас ловцами человеков" </a:t>
            </a:r>
          </a:p>
          <a:p>
            <a:pPr marL="0" indent="0" algn="r">
              <a:buNone/>
            </a:pPr>
            <a:r>
              <a:rPr lang="ru-RU" sz="3600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Матфея 4:19</a:t>
            </a:r>
            <a:endParaRPr lang="ru-RU" sz="3600" dirty="0">
              <a:solidFill>
                <a:srgbClr val="E8DFC5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8463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ПРИЧИНА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567C6-7D93-F94A-CA96-8CEE159E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154846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0" y="1638497"/>
            <a:ext cx="9504680" cy="42871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“Итак идите, научите все народы, крестя их во имя Отца и Сына и Святого Духа, уча их соблюдать все, что Я заповедал вам; и се, Я с вами во все дни до скончания века.’ Аминь” 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Матфея 28:19, 20</a:t>
            </a:r>
            <a:endParaRPr lang="ru-RU" dirty="0">
              <a:solidFill>
                <a:srgbClr val="E8DFC5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8463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ПРИЧИНА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567C6-7D93-F94A-CA96-8CEE159E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3866016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Три важных урока: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100" y="1173380"/>
            <a:ext cx="9278465" cy="507993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3000" dirty="0">
                <a:solidFill>
                  <a:srgbClr val="E8DFC5"/>
                </a:solidFill>
                <a:latin typeface="Montserrat" panose="00000500000000000000" pitchFamily="2" charset="-52"/>
              </a:rPr>
              <a:t>Верьте, что Бог посылает в нужное место</a:t>
            </a:r>
          </a:p>
          <a:p>
            <a:pPr marL="514350" indent="-514350" algn="l">
              <a:buAutoNum type="arabicPeriod"/>
            </a:pPr>
            <a:r>
              <a:rPr lang="ru-RU" sz="3000" dirty="0">
                <a:solidFill>
                  <a:srgbClr val="E8DFC5"/>
                </a:solidFill>
                <a:latin typeface="Montserrat" panose="00000500000000000000" pitchFamily="2" charset="-52"/>
              </a:rPr>
              <a:t>Верьте, что Бог работает с людьми до вас</a:t>
            </a:r>
          </a:p>
          <a:p>
            <a:pPr marL="514350" indent="-514350" algn="l">
              <a:buAutoNum type="arabicPeriod"/>
            </a:pPr>
            <a:r>
              <a:rPr lang="ru-RU" sz="3000" dirty="0">
                <a:solidFill>
                  <a:srgbClr val="E8DFC5"/>
                </a:solidFill>
                <a:latin typeface="Montserrat" panose="00000500000000000000" pitchFamily="2" charset="-52"/>
              </a:rPr>
              <a:t>Верьте, что Бог использует вас, чтобы свидетельствовать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9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B149FE-0CC6-B141-8B12-DB75017B52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0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B149FE-0CC6-B141-8B12-DB75017B52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73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FAA8AD-9CD0-8549-A871-CB4DDF2B9E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9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Три важных урока: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100" y="1173380"/>
            <a:ext cx="9006219" cy="507993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3000" dirty="0">
                <a:solidFill>
                  <a:srgbClr val="E8DFC5"/>
                </a:solidFill>
                <a:latin typeface="Montserrat" panose="00000500000000000000" pitchFamily="2" charset="-52"/>
              </a:rPr>
              <a:t>Верьте, что Бог посылает в нужное место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7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Три важных урока: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100" y="1173380"/>
            <a:ext cx="9278465" cy="507993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3000" dirty="0">
                <a:solidFill>
                  <a:srgbClr val="E8DFC5"/>
                </a:solidFill>
                <a:latin typeface="Montserrat" panose="00000500000000000000" pitchFamily="2" charset="-52"/>
              </a:rPr>
              <a:t>Верьте, что Бог посылает в нужное место</a:t>
            </a:r>
          </a:p>
          <a:p>
            <a:pPr marL="514350" indent="-514350" algn="l">
              <a:buAutoNum type="arabicPeriod"/>
            </a:pPr>
            <a:r>
              <a:rPr lang="ru-RU" sz="3000" dirty="0">
                <a:solidFill>
                  <a:srgbClr val="E8DFC5"/>
                </a:solidFill>
                <a:latin typeface="Montserrat" panose="00000500000000000000" pitchFamily="2" charset="-52"/>
              </a:rPr>
              <a:t>Верьте, что Бог работает с людьми до вас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49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Три важных урока: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100" y="1173380"/>
            <a:ext cx="9278465" cy="507993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3000" dirty="0">
                <a:solidFill>
                  <a:srgbClr val="E8DFC5"/>
                </a:solidFill>
                <a:latin typeface="Montserrat" panose="00000500000000000000" pitchFamily="2" charset="-52"/>
              </a:rPr>
              <a:t>Верьте, что Бог посылает в нужное место</a:t>
            </a:r>
          </a:p>
          <a:p>
            <a:pPr marL="514350" indent="-514350" algn="l">
              <a:buAutoNum type="arabicPeriod"/>
            </a:pPr>
            <a:r>
              <a:rPr lang="ru-RU" sz="3000" dirty="0">
                <a:solidFill>
                  <a:srgbClr val="E8DFC5"/>
                </a:solidFill>
                <a:latin typeface="Montserrat" panose="00000500000000000000" pitchFamily="2" charset="-52"/>
              </a:rPr>
              <a:t>Верьте, что Бог работает с людьми до вас</a:t>
            </a:r>
          </a:p>
          <a:p>
            <a:pPr marL="514350" indent="-514350" algn="l">
              <a:buAutoNum type="arabicPeriod"/>
            </a:pPr>
            <a:r>
              <a:rPr lang="ru-RU" sz="3000" dirty="0">
                <a:solidFill>
                  <a:srgbClr val="E8DFC5"/>
                </a:solidFill>
                <a:latin typeface="Montserrat" panose="00000500000000000000" pitchFamily="2" charset="-52"/>
              </a:rPr>
              <a:t>Верьте, что Бог использует вас, чтобы свидетельствовать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FD9E0-AC9A-9F22-E29A-F077F332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1.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1" y="1583531"/>
            <a:ext cx="950468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E8DFC5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0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“Нет большего блаженства по эту сторону небес, чем привлекать души ко Христу”.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98779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ПРИЧИНА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0" y="1583530"/>
            <a:ext cx="1137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1E1C7E1-DD59-5C1E-58D2-FD93B649F814}"/>
              </a:ext>
            </a:extLst>
          </p:cNvPr>
          <p:cNvGrpSpPr/>
          <p:nvPr/>
        </p:nvGrpSpPr>
        <p:grpSpPr>
          <a:xfrm rot="10800000">
            <a:off x="8244000" y="5511640"/>
            <a:ext cx="3816000" cy="1260000"/>
            <a:chOff x="8365981" y="5598000"/>
            <a:chExt cx="3816000" cy="12600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53F7686-90DD-F56D-98A3-6F2732ED9C12}"/>
                </a:ext>
              </a:extLst>
            </p:cNvPr>
            <p:cNvSpPr>
              <a:spLocks/>
            </p:cNvSpPr>
            <p:nvPr/>
          </p:nvSpPr>
          <p:spPr>
            <a:xfrm rot="16200000">
              <a:off x="8306715" y="6204600"/>
              <a:ext cx="1260000" cy="46800"/>
            </a:xfrm>
            <a:prstGeom prst="rect">
              <a:avLst/>
            </a:prstGeom>
            <a:solidFill>
              <a:srgbClr val="E8DFC5"/>
            </a:solidFill>
            <a:ln>
              <a:solidFill>
                <a:srgbClr val="E8D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CB8DBA0B-CC07-167A-9FBB-00EA34D51A8E}"/>
                </a:ext>
              </a:extLst>
            </p:cNvPr>
            <p:cNvSpPr/>
            <p:nvPr/>
          </p:nvSpPr>
          <p:spPr>
            <a:xfrm flipV="1">
              <a:off x="8365981" y="5971338"/>
              <a:ext cx="3816000" cy="45719"/>
            </a:xfrm>
            <a:prstGeom prst="rect">
              <a:avLst/>
            </a:prstGeom>
            <a:solidFill>
              <a:srgbClr val="E8DFC5"/>
            </a:solidFill>
            <a:ln>
              <a:solidFill>
                <a:srgbClr val="E8D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10A778D-2ACB-55FE-0429-DB4E12D9E5D6}"/>
              </a:ext>
            </a:extLst>
          </p:cNvPr>
          <p:cNvSpPr/>
          <p:nvPr/>
        </p:nvSpPr>
        <p:spPr>
          <a:xfrm>
            <a:off x="1960881" y="162924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BC6BF52-A0A5-25A1-1090-958C44235EF9}"/>
              </a:ext>
            </a:extLst>
          </p:cNvPr>
          <p:cNvSpPr txBox="1">
            <a:spLocks/>
          </p:cNvSpPr>
          <p:nvPr/>
        </p:nvSpPr>
        <p:spPr>
          <a:xfrm rot="16200000">
            <a:off x="-25022" y="3717722"/>
            <a:ext cx="3510897" cy="544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Эллен Уайт</a:t>
            </a:r>
          </a:p>
        </p:txBody>
      </p:sp>
    </p:spTree>
    <p:extLst>
      <p:ext uri="{BB962C8B-B14F-4D97-AF65-F5344CB8AC3E}">
        <p14:creationId xmlns:p14="http://schemas.microsoft.com/office/powerpoint/2010/main" val="208732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0" y="1638497"/>
            <a:ext cx="9504680" cy="42871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“Ибо это хорошо и угодно Спасителю нашему Богу, Который хочет, чтобы все люди спаслись и достигли познания истины”.</a:t>
            </a:r>
          </a:p>
          <a:p>
            <a:pPr marL="0" indent="0" algn="r">
              <a:buNone/>
            </a:pPr>
            <a:r>
              <a:rPr lang="ru-RU" sz="36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1 Тимофею 2:3, 4 </a:t>
            </a:r>
            <a:endParaRPr lang="ru-RU" sz="3600" dirty="0">
              <a:solidFill>
                <a:srgbClr val="E8DFC5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8463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ПРИЧИНА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10A778D-2ACB-55FE-0429-DB4E12D9E5D6}"/>
              </a:ext>
            </a:extLst>
          </p:cNvPr>
          <p:cNvSpPr/>
          <p:nvPr/>
        </p:nvSpPr>
        <p:spPr>
          <a:xfrm>
            <a:off x="1960881" y="162924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567C6-7D93-F94A-CA96-8CEE159E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7269469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день 2" id="{8BDC3782-5C2E-4AF3-A2B9-31C1CD333A86}" vid="{7620566F-2B73-4611-AB78-982AD2C29AF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2</Template>
  <TotalTime>6977</TotalTime>
  <Words>1682</Words>
  <Application>Microsoft Macintosh PowerPoint</Application>
  <PresentationFormat>Широкоэкранный</PresentationFormat>
  <Paragraphs>84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Montserrat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Три важных урока:</vt:lpstr>
      <vt:lpstr>Три важных урока:</vt:lpstr>
      <vt:lpstr>Три важных урока:</vt:lpstr>
      <vt:lpstr>1.</vt:lpstr>
      <vt:lpstr>2.</vt:lpstr>
      <vt:lpstr>3.</vt:lpstr>
      <vt:lpstr>4.</vt:lpstr>
      <vt:lpstr>5.</vt:lpstr>
      <vt:lpstr>Три важных урока: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управления  ресурсами</dc:title>
  <dc:creator>Валентина Бучнева</dc:creator>
  <cp:lastModifiedBy>Пользователь Microsoft Office</cp:lastModifiedBy>
  <cp:revision>12</cp:revision>
  <dcterms:created xsi:type="dcterms:W3CDTF">2023-03-10T07:25:40Z</dcterms:created>
  <dcterms:modified xsi:type="dcterms:W3CDTF">2023-04-03T16:53:27Z</dcterms:modified>
</cp:coreProperties>
</file>